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3" r:id="rId1"/>
    <p:sldMasterId id="2147483684" r:id="rId2"/>
  </p:sldMasterIdLst>
  <p:notesMasterIdLst>
    <p:notesMasterId r:id="rId14"/>
  </p:notesMasterIdLst>
  <p:sldIdLst>
    <p:sldId id="256" r:id="rId3"/>
    <p:sldId id="257" r:id="rId4"/>
    <p:sldId id="260" r:id="rId5"/>
    <p:sldId id="262" r:id="rId6"/>
    <p:sldId id="263" r:id="rId7"/>
    <p:sldId id="264" r:id="rId8"/>
    <p:sldId id="267" r:id="rId9"/>
    <p:sldId id="268" r:id="rId10"/>
    <p:sldId id="274" r:id="rId11"/>
    <p:sldId id="280" r:id="rId12"/>
    <p:sldId id="304" r:id="rId13"/>
  </p:sldIdLst>
  <p:sldSz cx="9144000" cy="5143500" type="screen16x9"/>
  <p:notesSz cx="6858000" cy="9144000"/>
  <p:embeddedFontLst>
    <p:embeddedFont>
      <p:font typeface="Montserrat" panose="00000500000000000000" pitchFamily="2" charset="0"/>
      <p:regular r:id="rId15"/>
      <p:bold r:id="rId16"/>
      <p:italic r:id="rId17"/>
      <p:boldItalic r:id="rId18"/>
    </p:embeddedFont>
    <p:embeddedFont>
      <p:font typeface="Montserrat ExtraBold" panose="00000900000000000000" pitchFamily="2" charset="0"/>
      <p:bold r:id="rId19"/>
      <p:boldItalic r:id="rId20"/>
    </p:embeddedFont>
    <p:embeddedFont>
      <p:font typeface="Proxima Nova" panose="020B0604020202020204" charset="0"/>
      <p:regular r:id="rId21"/>
      <p:bold r:id="rId22"/>
      <p:italic r:id="rId23"/>
      <p:boldItalic r:id="rId24"/>
    </p:embeddedFont>
    <p:embeddedFont>
      <p:font typeface="Proxima Nova Semibold" panose="020B0604020202020204" charset="0"/>
      <p:regular r:id="rId25"/>
      <p:bold r:id="rId26"/>
      <p:boldItalic r:id="rId2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3533A66-589E-47C4-8EB6-4F729713CCF8}">
  <a:tblStyle styleId="{93533A66-589E-47C4-8EB6-4F729713CCF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6" d="100"/>
          <a:sy n="96" d="100"/>
        </p:scale>
        <p:origin x="1066"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font" Target="fonts/font4.fntdata"/><Relationship Id="rId26" Type="http://schemas.openxmlformats.org/officeDocument/2006/relationships/font" Target="fonts/font12.fntdata"/><Relationship Id="rId3" Type="http://schemas.openxmlformats.org/officeDocument/2006/relationships/slide" Target="slides/slide1.xml"/><Relationship Id="rId21" Type="http://schemas.openxmlformats.org/officeDocument/2006/relationships/font" Target="fonts/font7.fntdata"/><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font" Target="fonts/font3.fntdata"/><Relationship Id="rId25" Type="http://schemas.openxmlformats.org/officeDocument/2006/relationships/font" Target="fonts/font11.fntdata"/><Relationship Id="rId2" Type="http://schemas.openxmlformats.org/officeDocument/2006/relationships/slideMaster" Target="slideMasters/slideMaster2.xml"/><Relationship Id="rId16" Type="http://schemas.openxmlformats.org/officeDocument/2006/relationships/font" Target="fonts/font2.fntdata"/><Relationship Id="rId20" Type="http://schemas.openxmlformats.org/officeDocument/2006/relationships/font" Target="fonts/font6.fntdata"/><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10.fntdata"/><Relationship Id="rId5" Type="http://schemas.openxmlformats.org/officeDocument/2006/relationships/slide" Target="slides/slide3.xml"/><Relationship Id="rId15" Type="http://schemas.openxmlformats.org/officeDocument/2006/relationships/font" Target="fonts/font1.fntdata"/><Relationship Id="rId23" Type="http://schemas.openxmlformats.org/officeDocument/2006/relationships/font" Target="fonts/font9.fntdata"/><Relationship Id="rId28"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font" Target="fonts/font5.fntdata"/><Relationship Id="rId31"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notesMaster" Target="notesMasters/notesMaster1.xml"/><Relationship Id="rId22" Type="http://schemas.openxmlformats.org/officeDocument/2006/relationships/font" Target="fonts/font8.fntdata"/><Relationship Id="rId27" Type="http://schemas.openxmlformats.org/officeDocument/2006/relationships/font" Target="fonts/font13.fntdata"/><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5"/>
        <p:cNvGrpSpPr/>
        <p:nvPr/>
      </p:nvGrpSpPr>
      <p:grpSpPr>
        <a:xfrm>
          <a:off x="0" y="0"/>
          <a:ext cx="0" cy="0"/>
          <a:chOff x="0" y="0"/>
          <a:chExt cx="0" cy="0"/>
        </a:xfrm>
      </p:grpSpPr>
      <p:sp>
        <p:nvSpPr>
          <p:cNvPr id="2086" name="Google Shape;2086;g7f9262ee2f_0_263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7" name="Google Shape;2087;g7f9262ee2f_0_263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87"/>
        <p:cNvGrpSpPr/>
        <p:nvPr/>
      </p:nvGrpSpPr>
      <p:grpSpPr>
        <a:xfrm>
          <a:off x="0" y="0"/>
          <a:ext cx="0" cy="0"/>
          <a:chOff x="0" y="0"/>
          <a:chExt cx="0" cy="0"/>
        </a:xfrm>
      </p:grpSpPr>
      <p:sp>
        <p:nvSpPr>
          <p:cNvPr id="14388" name="Google Shape;14388;g7f9262ee2f_0_244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89" name="Google Shape;14389;g7f9262ee2f_0_244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7f9262ee2f_0_262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7f9262ee2f_0_26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7290233416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7290233416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7290233416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29023341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7f9262ee2f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7f9262ee2f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7f9262ee2f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7f9262ee2f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7f9262ee2f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7f9262ee2f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7f9262ee2f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7f9262ee2f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2"/>
        <p:cNvGrpSpPr/>
        <p:nvPr/>
      </p:nvGrpSpPr>
      <p:grpSpPr>
        <a:xfrm>
          <a:off x="0" y="0"/>
          <a:ext cx="0" cy="0"/>
          <a:chOff x="0" y="0"/>
          <a:chExt cx="0" cy="0"/>
        </a:xfrm>
      </p:grpSpPr>
      <p:sp>
        <p:nvSpPr>
          <p:cNvPr id="1983" name="Google Shape;1983;g7f9262ee2f_0_26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4" name="Google Shape;1984;g7f9262ee2f_0_26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2175900" y="1950100"/>
            <a:ext cx="4792200" cy="6447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3600"/>
              <a:buNone/>
              <a:defRPr sz="3600" b="1">
                <a:solidFill>
                  <a:schemeClr val="lt1"/>
                </a:solidFill>
              </a:defRPr>
            </a:lvl1pPr>
            <a:lvl2pPr lvl="1" algn="ctr">
              <a:spcBef>
                <a:spcPts val="0"/>
              </a:spcBef>
              <a:spcAft>
                <a:spcPts val="0"/>
              </a:spcAft>
              <a:buClr>
                <a:schemeClr val="lt1"/>
              </a:buClr>
              <a:buSzPts val="3600"/>
              <a:buNone/>
              <a:defRPr sz="3600" b="1">
                <a:solidFill>
                  <a:schemeClr val="lt1"/>
                </a:solidFill>
              </a:defRPr>
            </a:lvl2pPr>
            <a:lvl3pPr lvl="2" algn="ctr">
              <a:spcBef>
                <a:spcPts val="0"/>
              </a:spcBef>
              <a:spcAft>
                <a:spcPts val="0"/>
              </a:spcAft>
              <a:buClr>
                <a:schemeClr val="lt1"/>
              </a:buClr>
              <a:buSzPts val="3600"/>
              <a:buNone/>
              <a:defRPr sz="3600" b="1">
                <a:solidFill>
                  <a:schemeClr val="lt1"/>
                </a:solidFill>
              </a:defRPr>
            </a:lvl3pPr>
            <a:lvl4pPr lvl="3" algn="ctr">
              <a:spcBef>
                <a:spcPts val="0"/>
              </a:spcBef>
              <a:spcAft>
                <a:spcPts val="0"/>
              </a:spcAft>
              <a:buClr>
                <a:schemeClr val="lt1"/>
              </a:buClr>
              <a:buSzPts val="3600"/>
              <a:buNone/>
              <a:defRPr sz="3600" b="1">
                <a:solidFill>
                  <a:schemeClr val="lt1"/>
                </a:solidFill>
              </a:defRPr>
            </a:lvl4pPr>
            <a:lvl5pPr lvl="4" algn="ctr">
              <a:spcBef>
                <a:spcPts val="0"/>
              </a:spcBef>
              <a:spcAft>
                <a:spcPts val="0"/>
              </a:spcAft>
              <a:buClr>
                <a:schemeClr val="lt1"/>
              </a:buClr>
              <a:buSzPts val="3600"/>
              <a:buNone/>
              <a:defRPr sz="3600" b="1">
                <a:solidFill>
                  <a:schemeClr val="lt1"/>
                </a:solidFill>
              </a:defRPr>
            </a:lvl5pPr>
            <a:lvl6pPr lvl="5" algn="ctr">
              <a:spcBef>
                <a:spcPts val="0"/>
              </a:spcBef>
              <a:spcAft>
                <a:spcPts val="0"/>
              </a:spcAft>
              <a:buClr>
                <a:schemeClr val="lt1"/>
              </a:buClr>
              <a:buSzPts val="3600"/>
              <a:buNone/>
              <a:defRPr sz="3600" b="1">
                <a:solidFill>
                  <a:schemeClr val="lt1"/>
                </a:solidFill>
              </a:defRPr>
            </a:lvl6pPr>
            <a:lvl7pPr lvl="6" algn="ctr">
              <a:spcBef>
                <a:spcPts val="0"/>
              </a:spcBef>
              <a:spcAft>
                <a:spcPts val="0"/>
              </a:spcAft>
              <a:buClr>
                <a:schemeClr val="lt1"/>
              </a:buClr>
              <a:buSzPts val="3600"/>
              <a:buNone/>
              <a:defRPr sz="3600" b="1">
                <a:solidFill>
                  <a:schemeClr val="lt1"/>
                </a:solidFill>
              </a:defRPr>
            </a:lvl7pPr>
            <a:lvl8pPr lvl="7" algn="ctr">
              <a:spcBef>
                <a:spcPts val="0"/>
              </a:spcBef>
              <a:spcAft>
                <a:spcPts val="0"/>
              </a:spcAft>
              <a:buClr>
                <a:schemeClr val="lt1"/>
              </a:buClr>
              <a:buSzPts val="3600"/>
              <a:buNone/>
              <a:defRPr sz="3600" b="1">
                <a:solidFill>
                  <a:schemeClr val="lt1"/>
                </a:solidFill>
              </a:defRPr>
            </a:lvl8pPr>
            <a:lvl9pPr lvl="8" algn="ctr">
              <a:spcBef>
                <a:spcPts val="0"/>
              </a:spcBef>
              <a:spcAft>
                <a:spcPts val="0"/>
              </a:spcAft>
              <a:buClr>
                <a:schemeClr val="lt1"/>
              </a:buClr>
              <a:buSzPts val="3600"/>
              <a:buNone/>
              <a:defRPr sz="3600" b="1">
                <a:solidFill>
                  <a:schemeClr val="lt1"/>
                </a:solidFill>
              </a:defRPr>
            </a:lvl9pPr>
          </a:lstStyle>
          <a:p>
            <a:endParaRPr/>
          </a:p>
        </p:txBody>
      </p:sp>
      <p:sp>
        <p:nvSpPr>
          <p:cNvPr id="10" name="Google Shape;10;p2"/>
          <p:cNvSpPr txBox="1">
            <a:spLocks noGrp="1"/>
          </p:cNvSpPr>
          <p:nvPr>
            <p:ph type="subTitle" idx="1"/>
          </p:nvPr>
        </p:nvSpPr>
        <p:spPr>
          <a:xfrm>
            <a:off x="2044200" y="3704650"/>
            <a:ext cx="5055600" cy="4647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accent1"/>
              </a:buClr>
              <a:buSzPts val="1400"/>
              <a:buNone/>
              <a:defRPr sz="1400">
                <a:solidFill>
                  <a:schemeClr val="accent1"/>
                </a:solidFill>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 Three Columns ">
  <p:cSld name="SECTION_TITLE_AND_DESCRIPTION_1_1">
    <p:bg>
      <p:bgPr>
        <a:blipFill>
          <a:blip r:embed="rId2">
            <a:alphaModFix/>
          </a:blip>
          <a:stretch>
            <a:fillRect/>
          </a:stretch>
        </a:blipFill>
        <a:effectLst/>
      </p:bgPr>
    </p:bg>
    <p:spTree>
      <p:nvGrpSpPr>
        <p:cNvPr id="1" name="Shape 66"/>
        <p:cNvGrpSpPr/>
        <p:nvPr/>
      </p:nvGrpSpPr>
      <p:grpSpPr>
        <a:xfrm>
          <a:off x="0" y="0"/>
          <a:ext cx="0" cy="0"/>
          <a:chOff x="0" y="0"/>
          <a:chExt cx="0" cy="0"/>
        </a:xfrm>
      </p:grpSpPr>
      <p:sp>
        <p:nvSpPr>
          <p:cNvPr id="67" name="Google Shape;67;p18"/>
          <p:cNvSpPr txBox="1">
            <a:spLocks noGrp="1"/>
          </p:cNvSpPr>
          <p:nvPr>
            <p:ph type="title"/>
          </p:nvPr>
        </p:nvSpPr>
        <p:spPr>
          <a:xfrm>
            <a:off x="3538497" y="27679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68" name="Google Shape;68;p18"/>
          <p:cNvSpPr txBox="1">
            <a:spLocks noGrp="1"/>
          </p:cNvSpPr>
          <p:nvPr>
            <p:ph type="subTitle" idx="1"/>
          </p:nvPr>
        </p:nvSpPr>
        <p:spPr>
          <a:xfrm>
            <a:off x="3538497" y="34528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69" name="Google Shape;69;p18"/>
          <p:cNvSpPr txBox="1">
            <a:spLocks noGrp="1"/>
          </p:cNvSpPr>
          <p:nvPr>
            <p:ph type="title" idx="2"/>
          </p:nvPr>
        </p:nvSpPr>
        <p:spPr>
          <a:xfrm>
            <a:off x="6028553" y="27679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70" name="Google Shape;70;p18"/>
          <p:cNvSpPr txBox="1">
            <a:spLocks noGrp="1"/>
          </p:cNvSpPr>
          <p:nvPr>
            <p:ph type="subTitle" idx="3"/>
          </p:nvPr>
        </p:nvSpPr>
        <p:spPr>
          <a:xfrm>
            <a:off x="6028553" y="34528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71" name="Google Shape;71;p18"/>
          <p:cNvSpPr txBox="1">
            <a:spLocks noGrp="1"/>
          </p:cNvSpPr>
          <p:nvPr>
            <p:ph type="title" idx="4"/>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72" name="Google Shape;72;p18"/>
          <p:cNvSpPr txBox="1">
            <a:spLocks noGrp="1"/>
          </p:cNvSpPr>
          <p:nvPr>
            <p:ph type="title" idx="5"/>
          </p:nvPr>
        </p:nvSpPr>
        <p:spPr>
          <a:xfrm>
            <a:off x="1048447" y="27679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73" name="Google Shape;73;p18"/>
          <p:cNvSpPr txBox="1">
            <a:spLocks noGrp="1"/>
          </p:cNvSpPr>
          <p:nvPr>
            <p:ph type="subTitle" idx="6"/>
          </p:nvPr>
        </p:nvSpPr>
        <p:spPr>
          <a:xfrm>
            <a:off x="1048447" y="34528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ig text">
  <p:cSld name="TITLE_1_1_1">
    <p:bg>
      <p:bgPr>
        <a:blipFill>
          <a:blip r:embed="rId2">
            <a:alphaModFix/>
          </a:blip>
          <a:stretch>
            <a:fillRect/>
          </a:stretch>
        </a:blipFill>
        <a:effectLst/>
      </p:bgPr>
    </p:bg>
    <p:spTree>
      <p:nvGrpSpPr>
        <p:cNvPr id="1" name="Shape 74"/>
        <p:cNvGrpSpPr/>
        <p:nvPr/>
      </p:nvGrpSpPr>
      <p:grpSpPr>
        <a:xfrm>
          <a:off x="0" y="0"/>
          <a:ext cx="0" cy="0"/>
          <a:chOff x="0" y="0"/>
          <a:chExt cx="0" cy="0"/>
        </a:xfrm>
      </p:grpSpPr>
      <p:sp>
        <p:nvSpPr>
          <p:cNvPr id="75" name="Google Shape;75;p19"/>
          <p:cNvSpPr txBox="1">
            <a:spLocks noGrp="1"/>
          </p:cNvSpPr>
          <p:nvPr>
            <p:ph type="ctrTitle"/>
          </p:nvPr>
        </p:nvSpPr>
        <p:spPr>
          <a:xfrm>
            <a:off x="1273500" y="1369000"/>
            <a:ext cx="6597000" cy="21099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4500"/>
              <a:buNone/>
              <a:defRPr sz="4500" b="1">
                <a:solidFill>
                  <a:schemeClr val="lt1"/>
                </a:solidFill>
              </a:defRPr>
            </a:lvl1pPr>
            <a:lvl2pPr lvl="1" algn="ctr" rtl="0">
              <a:spcBef>
                <a:spcPts val="0"/>
              </a:spcBef>
              <a:spcAft>
                <a:spcPts val="0"/>
              </a:spcAft>
              <a:buClr>
                <a:schemeClr val="lt1"/>
              </a:buClr>
              <a:buSzPts val="3600"/>
              <a:buNone/>
              <a:defRPr sz="3600" b="1">
                <a:solidFill>
                  <a:schemeClr val="lt1"/>
                </a:solidFill>
              </a:defRPr>
            </a:lvl2pPr>
            <a:lvl3pPr lvl="2" algn="ctr" rtl="0">
              <a:spcBef>
                <a:spcPts val="0"/>
              </a:spcBef>
              <a:spcAft>
                <a:spcPts val="0"/>
              </a:spcAft>
              <a:buClr>
                <a:schemeClr val="lt1"/>
              </a:buClr>
              <a:buSzPts val="3600"/>
              <a:buNone/>
              <a:defRPr sz="3600" b="1">
                <a:solidFill>
                  <a:schemeClr val="lt1"/>
                </a:solidFill>
              </a:defRPr>
            </a:lvl3pPr>
            <a:lvl4pPr lvl="3" algn="ctr" rtl="0">
              <a:spcBef>
                <a:spcPts val="0"/>
              </a:spcBef>
              <a:spcAft>
                <a:spcPts val="0"/>
              </a:spcAft>
              <a:buClr>
                <a:schemeClr val="lt1"/>
              </a:buClr>
              <a:buSzPts val="3600"/>
              <a:buNone/>
              <a:defRPr sz="3600" b="1">
                <a:solidFill>
                  <a:schemeClr val="lt1"/>
                </a:solidFill>
              </a:defRPr>
            </a:lvl4pPr>
            <a:lvl5pPr lvl="4" algn="ctr" rtl="0">
              <a:spcBef>
                <a:spcPts val="0"/>
              </a:spcBef>
              <a:spcAft>
                <a:spcPts val="0"/>
              </a:spcAft>
              <a:buClr>
                <a:schemeClr val="lt1"/>
              </a:buClr>
              <a:buSzPts val="3600"/>
              <a:buNone/>
              <a:defRPr sz="3600" b="1">
                <a:solidFill>
                  <a:schemeClr val="lt1"/>
                </a:solidFill>
              </a:defRPr>
            </a:lvl5pPr>
            <a:lvl6pPr lvl="5" algn="ctr" rtl="0">
              <a:spcBef>
                <a:spcPts val="0"/>
              </a:spcBef>
              <a:spcAft>
                <a:spcPts val="0"/>
              </a:spcAft>
              <a:buClr>
                <a:schemeClr val="lt1"/>
              </a:buClr>
              <a:buSzPts val="3600"/>
              <a:buNone/>
              <a:defRPr sz="3600" b="1">
                <a:solidFill>
                  <a:schemeClr val="lt1"/>
                </a:solidFill>
              </a:defRPr>
            </a:lvl6pPr>
            <a:lvl7pPr lvl="6" algn="ctr" rtl="0">
              <a:spcBef>
                <a:spcPts val="0"/>
              </a:spcBef>
              <a:spcAft>
                <a:spcPts val="0"/>
              </a:spcAft>
              <a:buClr>
                <a:schemeClr val="lt1"/>
              </a:buClr>
              <a:buSzPts val="3600"/>
              <a:buNone/>
              <a:defRPr sz="3600" b="1">
                <a:solidFill>
                  <a:schemeClr val="lt1"/>
                </a:solidFill>
              </a:defRPr>
            </a:lvl7pPr>
            <a:lvl8pPr lvl="7" algn="ctr" rtl="0">
              <a:spcBef>
                <a:spcPts val="0"/>
              </a:spcBef>
              <a:spcAft>
                <a:spcPts val="0"/>
              </a:spcAft>
              <a:buClr>
                <a:schemeClr val="lt1"/>
              </a:buClr>
              <a:buSzPts val="3600"/>
              <a:buNone/>
              <a:defRPr sz="3600" b="1">
                <a:solidFill>
                  <a:schemeClr val="lt1"/>
                </a:solidFill>
              </a:defRPr>
            </a:lvl8pPr>
            <a:lvl9pPr lvl="8" algn="ctr" rtl="0">
              <a:spcBef>
                <a:spcPts val="0"/>
              </a:spcBef>
              <a:spcAft>
                <a:spcPts val="0"/>
              </a:spcAft>
              <a:buClr>
                <a:schemeClr val="lt1"/>
              </a:buClr>
              <a:buSzPts val="3600"/>
              <a:buNone/>
              <a:defRPr sz="3600" b="1">
                <a:solidFill>
                  <a:schemeClr val="lt1"/>
                </a:solidFill>
              </a:defRPr>
            </a:lvl9pPr>
          </a:lstStyle>
          <a:p>
            <a:endParaRPr/>
          </a:p>
        </p:txBody>
      </p:sp>
      <p:sp>
        <p:nvSpPr>
          <p:cNvPr id="76" name="Google Shape;76;p19"/>
          <p:cNvSpPr txBox="1">
            <a:spLocks noGrp="1"/>
          </p:cNvSpPr>
          <p:nvPr>
            <p:ph type="subTitle" idx="1"/>
          </p:nvPr>
        </p:nvSpPr>
        <p:spPr>
          <a:xfrm>
            <a:off x="2481900" y="2519525"/>
            <a:ext cx="4180200" cy="46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400">
                <a:solidFill>
                  <a:schemeClr val="accent1"/>
                </a:solidFill>
              </a:defRPr>
            </a:lvl1pPr>
            <a:lvl2pPr lvl="1" algn="ctr" rtl="0">
              <a:lnSpc>
                <a:spcPct val="100000"/>
              </a:lnSpc>
              <a:spcBef>
                <a:spcPts val="0"/>
              </a:spcBef>
              <a:spcAft>
                <a:spcPts val="0"/>
              </a:spcAft>
              <a:buClr>
                <a:schemeClr val="accent1"/>
              </a:buClr>
              <a:buSzPts val="1800"/>
              <a:buNone/>
              <a:defRPr sz="1800">
                <a:solidFill>
                  <a:schemeClr val="accent1"/>
                </a:solidFill>
              </a:defRPr>
            </a:lvl2pPr>
            <a:lvl3pPr lvl="2" algn="ctr" rtl="0">
              <a:lnSpc>
                <a:spcPct val="100000"/>
              </a:lnSpc>
              <a:spcBef>
                <a:spcPts val="0"/>
              </a:spcBef>
              <a:spcAft>
                <a:spcPts val="0"/>
              </a:spcAft>
              <a:buClr>
                <a:schemeClr val="accent1"/>
              </a:buClr>
              <a:buSzPts val="1800"/>
              <a:buNone/>
              <a:defRPr sz="1800">
                <a:solidFill>
                  <a:schemeClr val="accent1"/>
                </a:solidFill>
              </a:defRPr>
            </a:lvl3pPr>
            <a:lvl4pPr lvl="3" algn="ctr" rtl="0">
              <a:lnSpc>
                <a:spcPct val="100000"/>
              </a:lnSpc>
              <a:spcBef>
                <a:spcPts val="0"/>
              </a:spcBef>
              <a:spcAft>
                <a:spcPts val="0"/>
              </a:spcAft>
              <a:buClr>
                <a:schemeClr val="accent1"/>
              </a:buClr>
              <a:buSzPts val="1800"/>
              <a:buNone/>
              <a:defRPr sz="1800">
                <a:solidFill>
                  <a:schemeClr val="accent1"/>
                </a:solidFill>
              </a:defRPr>
            </a:lvl4pPr>
            <a:lvl5pPr lvl="4" algn="ctr" rtl="0">
              <a:lnSpc>
                <a:spcPct val="100000"/>
              </a:lnSpc>
              <a:spcBef>
                <a:spcPts val="0"/>
              </a:spcBef>
              <a:spcAft>
                <a:spcPts val="0"/>
              </a:spcAft>
              <a:buClr>
                <a:schemeClr val="accent1"/>
              </a:buClr>
              <a:buSzPts val="1800"/>
              <a:buNone/>
              <a:defRPr sz="1800">
                <a:solidFill>
                  <a:schemeClr val="accent1"/>
                </a:solidFill>
              </a:defRPr>
            </a:lvl5pPr>
            <a:lvl6pPr lvl="5" algn="ctr" rtl="0">
              <a:lnSpc>
                <a:spcPct val="100000"/>
              </a:lnSpc>
              <a:spcBef>
                <a:spcPts val="0"/>
              </a:spcBef>
              <a:spcAft>
                <a:spcPts val="0"/>
              </a:spcAft>
              <a:buClr>
                <a:schemeClr val="accent1"/>
              </a:buClr>
              <a:buSzPts val="1800"/>
              <a:buNone/>
              <a:defRPr sz="1800">
                <a:solidFill>
                  <a:schemeClr val="accent1"/>
                </a:solidFill>
              </a:defRPr>
            </a:lvl6pPr>
            <a:lvl7pPr lvl="6" algn="ctr" rtl="0">
              <a:lnSpc>
                <a:spcPct val="100000"/>
              </a:lnSpc>
              <a:spcBef>
                <a:spcPts val="0"/>
              </a:spcBef>
              <a:spcAft>
                <a:spcPts val="0"/>
              </a:spcAft>
              <a:buClr>
                <a:schemeClr val="accent1"/>
              </a:buClr>
              <a:buSzPts val="1800"/>
              <a:buNone/>
              <a:defRPr sz="1800">
                <a:solidFill>
                  <a:schemeClr val="accent1"/>
                </a:solidFill>
              </a:defRPr>
            </a:lvl7pPr>
            <a:lvl8pPr lvl="7" algn="ctr" rtl="0">
              <a:lnSpc>
                <a:spcPct val="100000"/>
              </a:lnSpc>
              <a:spcBef>
                <a:spcPts val="0"/>
              </a:spcBef>
              <a:spcAft>
                <a:spcPts val="0"/>
              </a:spcAft>
              <a:buClr>
                <a:schemeClr val="accent1"/>
              </a:buClr>
              <a:buSzPts val="1800"/>
              <a:buNone/>
              <a:defRPr sz="1800">
                <a:solidFill>
                  <a:schemeClr val="accent1"/>
                </a:solidFill>
              </a:defRPr>
            </a:lvl8pPr>
            <a:lvl9pPr lvl="8" algn="ctr" rtl="0">
              <a:lnSpc>
                <a:spcPct val="100000"/>
              </a:lnSpc>
              <a:spcBef>
                <a:spcPts val="0"/>
              </a:spcBef>
              <a:spcAft>
                <a:spcPts val="0"/>
              </a:spcAft>
              <a:buClr>
                <a:schemeClr val="accent1"/>
              </a:buClr>
              <a:buSzPts val="1800"/>
              <a:buNone/>
              <a:defRPr sz="1800">
                <a:solidFill>
                  <a:schemeClr val="accent1"/>
                </a:solidFill>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 Design 3">
  <p:cSld name="CAPTION_ONLY_1_1_1_2">
    <p:bg>
      <p:bgPr>
        <a:blipFill>
          <a:blip r:embed="rId2">
            <a:alphaModFix/>
          </a:blip>
          <a:stretch>
            <a:fillRect/>
          </a:stretch>
        </a:blipFill>
        <a:effectLst/>
      </p:bgPr>
    </p:bg>
    <p:spTree>
      <p:nvGrpSpPr>
        <p:cNvPr id="1" name="Shape 83"/>
        <p:cNvGrpSpPr/>
        <p:nvPr/>
      </p:nvGrpSpPr>
      <p:grpSpPr>
        <a:xfrm>
          <a:off x="0" y="0"/>
          <a:ext cx="0" cy="0"/>
          <a:chOff x="0" y="0"/>
          <a:chExt cx="0" cy="0"/>
        </a:xfrm>
      </p:grpSpPr>
      <p:sp>
        <p:nvSpPr>
          <p:cNvPr id="84" name="Google Shape;84;p23"/>
          <p:cNvSpPr txBox="1">
            <a:spLocks noGrp="1"/>
          </p:cNvSpPr>
          <p:nvPr>
            <p:ph type="title"/>
          </p:nvPr>
        </p:nvSpPr>
        <p:spPr>
          <a:xfrm>
            <a:off x="938500" y="445025"/>
            <a:ext cx="47022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157"/>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15"/>
        <p:cNvGrpSpPr/>
        <p:nvPr/>
      </p:nvGrpSpPr>
      <p:grpSpPr>
        <a:xfrm>
          <a:off x="0" y="0"/>
          <a:ext cx="0" cy="0"/>
          <a:chOff x="0" y="0"/>
          <a:chExt cx="0" cy="0"/>
        </a:xfrm>
      </p:grpSpPr>
      <p:sp>
        <p:nvSpPr>
          <p:cNvPr id="16" name="Google Shape;16;p4"/>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1"/>
              </a:buClr>
              <a:buSzPts val="2400"/>
              <a:buNone/>
              <a:defRPr sz="2400">
                <a:solidFill>
                  <a:schemeClr val="accen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endParaRPr/>
          </a:p>
        </p:txBody>
      </p:sp>
      <p:sp>
        <p:nvSpPr>
          <p:cNvPr id="17" name="Google Shape;17;p4"/>
          <p:cNvSpPr txBox="1">
            <a:spLocks noGrp="1"/>
          </p:cNvSpPr>
          <p:nvPr>
            <p:ph type="body" idx="1"/>
          </p:nvPr>
        </p:nvSpPr>
        <p:spPr>
          <a:xfrm>
            <a:off x="938500" y="1659275"/>
            <a:ext cx="4946400" cy="27609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Clr>
                <a:schemeClr val="lt1"/>
              </a:buClr>
              <a:buSzPts val="1400"/>
              <a:buChar char="●"/>
              <a:defRPr sz="1400">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blipFill>
          <a:blip r:embed="rId2">
            <a:alphaModFix/>
          </a:blip>
          <a:stretch>
            <a:fillRect/>
          </a:stretch>
        </a:blipFill>
        <a:effectLst/>
      </p:bgPr>
    </p:bg>
    <p:spTree>
      <p:nvGrpSpPr>
        <p:cNvPr id="1" name="Shape 18"/>
        <p:cNvGrpSpPr/>
        <p:nvPr/>
      </p:nvGrpSpPr>
      <p:grpSpPr>
        <a:xfrm>
          <a:off x="0" y="0"/>
          <a:ext cx="0" cy="0"/>
          <a:chOff x="0" y="0"/>
          <a:chExt cx="0" cy="0"/>
        </a:xfrm>
      </p:grpSpPr>
      <p:sp>
        <p:nvSpPr>
          <p:cNvPr id="19" name="Google Shape;19;p5"/>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20" name="Google Shape;20;p5"/>
          <p:cNvSpPr txBox="1">
            <a:spLocks noGrp="1"/>
          </p:cNvSpPr>
          <p:nvPr>
            <p:ph type="body" idx="1"/>
          </p:nvPr>
        </p:nvSpPr>
        <p:spPr>
          <a:xfrm>
            <a:off x="938500" y="1659275"/>
            <a:ext cx="3186900" cy="2760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
        <p:nvSpPr>
          <p:cNvPr id="21" name="Google Shape;21;p5"/>
          <p:cNvSpPr txBox="1">
            <a:spLocks noGrp="1"/>
          </p:cNvSpPr>
          <p:nvPr>
            <p:ph type="body" idx="2"/>
          </p:nvPr>
        </p:nvSpPr>
        <p:spPr>
          <a:xfrm>
            <a:off x="5037525" y="1659275"/>
            <a:ext cx="3186900" cy="2760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blipFill>
          <a:blip r:embed="rId2">
            <a:alphaModFix/>
          </a:blip>
          <a:stretch>
            <a:fillRect/>
          </a:stretch>
        </a:blipFill>
        <a:effectLst/>
      </p:bgPr>
    </p:bg>
    <p:spTree>
      <p:nvGrpSpPr>
        <p:cNvPr id="1" name="Shape 31"/>
        <p:cNvGrpSpPr/>
        <p:nvPr/>
      </p:nvGrpSpPr>
      <p:grpSpPr>
        <a:xfrm>
          <a:off x="0" y="0"/>
          <a:ext cx="0" cy="0"/>
          <a:chOff x="0" y="0"/>
          <a:chExt cx="0" cy="0"/>
        </a:xfrm>
      </p:grpSpPr>
      <p:sp>
        <p:nvSpPr>
          <p:cNvPr id="32" name="Google Shape;32;p9"/>
          <p:cNvSpPr txBox="1">
            <a:spLocks noGrp="1"/>
          </p:cNvSpPr>
          <p:nvPr>
            <p:ph type="subTitle" idx="1"/>
          </p:nvPr>
        </p:nvSpPr>
        <p:spPr>
          <a:xfrm>
            <a:off x="938500" y="1769575"/>
            <a:ext cx="2871600" cy="1235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lt2"/>
              </a:buClr>
              <a:buSzPts val="1600"/>
              <a:buNone/>
              <a:defRPr sz="1600">
                <a:solidFill>
                  <a:schemeClr val="lt2"/>
                </a:solidFill>
              </a:defRPr>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a:endParaRPr/>
          </a:p>
        </p:txBody>
      </p:sp>
      <p:sp>
        <p:nvSpPr>
          <p:cNvPr id="33" name="Google Shape;33;p9"/>
          <p:cNvSpPr txBox="1">
            <a:spLocks noGrp="1"/>
          </p:cNvSpPr>
          <p:nvPr>
            <p:ph type="body" idx="2"/>
          </p:nvPr>
        </p:nvSpPr>
        <p:spPr>
          <a:xfrm>
            <a:off x="4703375" y="909600"/>
            <a:ext cx="3468900" cy="33243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Clr>
                <a:schemeClr val="lt1"/>
              </a:buClr>
              <a:buSzPts val="1400"/>
              <a:buChar char="●"/>
              <a:defRPr sz="1400">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
        <p:nvSpPr>
          <p:cNvPr id="34" name="Google Shape;34;p9"/>
          <p:cNvSpPr txBox="1">
            <a:spLocks noGrp="1"/>
          </p:cNvSpPr>
          <p:nvPr>
            <p:ph type="title"/>
          </p:nvPr>
        </p:nvSpPr>
        <p:spPr>
          <a:xfrm>
            <a:off x="938500" y="445025"/>
            <a:ext cx="32238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ig number">
  <p:cSld name="BIG_NUMBER">
    <p:bg>
      <p:bgPr>
        <a:blipFill>
          <a:blip r:embed="rId2">
            <a:alphaModFix/>
          </a:blip>
          <a:stretch>
            <a:fillRect/>
          </a:stretch>
        </a:blipFill>
        <a:effectLst/>
      </p:bgPr>
    </p:bg>
    <p:spTree>
      <p:nvGrpSpPr>
        <p:cNvPr id="1" name="Shape 37"/>
        <p:cNvGrpSpPr/>
        <p:nvPr/>
      </p:nvGrpSpPr>
      <p:grpSpPr>
        <a:xfrm>
          <a:off x="0" y="0"/>
          <a:ext cx="0" cy="0"/>
          <a:chOff x="0" y="0"/>
          <a:chExt cx="0" cy="0"/>
        </a:xfrm>
      </p:grpSpPr>
      <p:sp>
        <p:nvSpPr>
          <p:cNvPr id="38" name="Google Shape;38;p11"/>
          <p:cNvSpPr txBox="1">
            <a:spLocks noGrp="1"/>
          </p:cNvSpPr>
          <p:nvPr>
            <p:ph type="title" hasCustomPrompt="1"/>
          </p:nvPr>
        </p:nvSpPr>
        <p:spPr>
          <a:xfrm>
            <a:off x="1920750" y="1634425"/>
            <a:ext cx="5302500" cy="11166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7200"/>
              <a:buNone/>
              <a:defRPr sz="7200">
                <a:solidFill>
                  <a:schemeClr val="lt1"/>
                </a:solidFill>
              </a:defRPr>
            </a:lvl1pPr>
            <a:lvl2pPr lvl="1" algn="ctr">
              <a:spcBef>
                <a:spcPts val="0"/>
              </a:spcBef>
              <a:spcAft>
                <a:spcPts val="0"/>
              </a:spcAft>
              <a:buClr>
                <a:schemeClr val="lt1"/>
              </a:buClr>
              <a:buSzPts val="7200"/>
              <a:buNone/>
              <a:defRPr sz="7200">
                <a:solidFill>
                  <a:schemeClr val="lt1"/>
                </a:solidFill>
              </a:defRPr>
            </a:lvl2pPr>
            <a:lvl3pPr lvl="2" algn="ctr">
              <a:spcBef>
                <a:spcPts val="0"/>
              </a:spcBef>
              <a:spcAft>
                <a:spcPts val="0"/>
              </a:spcAft>
              <a:buClr>
                <a:schemeClr val="lt1"/>
              </a:buClr>
              <a:buSzPts val="7200"/>
              <a:buNone/>
              <a:defRPr sz="7200">
                <a:solidFill>
                  <a:schemeClr val="lt1"/>
                </a:solidFill>
              </a:defRPr>
            </a:lvl3pPr>
            <a:lvl4pPr lvl="3" algn="ctr">
              <a:spcBef>
                <a:spcPts val="0"/>
              </a:spcBef>
              <a:spcAft>
                <a:spcPts val="0"/>
              </a:spcAft>
              <a:buClr>
                <a:schemeClr val="lt1"/>
              </a:buClr>
              <a:buSzPts val="7200"/>
              <a:buNone/>
              <a:defRPr sz="7200">
                <a:solidFill>
                  <a:schemeClr val="lt1"/>
                </a:solidFill>
              </a:defRPr>
            </a:lvl4pPr>
            <a:lvl5pPr lvl="4" algn="ctr">
              <a:spcBef>
                <a:spcPts val="0"/>
              </a:spcBef>
              <a:spcAft>
                <a:spcPts val="0"/>
              </a:spcAft>
              <a:buClr>
                <a:schemeClr val="lt1"/>
              </a:buClr>
              <a:buSzPts val="7200"/>
              <a:buNone/>
              <a:defRPr sz="7200">
                <a:solidFill>
                  <a:schemeClr val="lt1"/>
                </a:solidFill>
              </a:defRPr>
            </a:lvl5pPr>
            <a:lvl6pPr lvl="5" algn="ctr">
              <a:spcBef>
                <a:spcPts val="0"/>
              </a:spcBef>
              <a:spcAft>
                <a:spcPts val="0"/>
              </a:spcAft>
              <a:buClr>
                <a:schemeClr val="lt1"/>
              </a:buClr>
              <a:buSzPts val="7200"/>
              <a:buNone/>
              <a:defRPr sz="7200">
                <a:solidFill>
                  <a:schemeClr val="lt1"/>
                </a:solidFill>
              </a:defRPr>
            </a:lvl6pPr>
            <a:lvl7pPr lvl="6" algn="ctr">
              <a:spcBef>
                <a:spcPts val="0"/>
              </a:spcBef>
              <a:spcAft>
                <a:spcPts val="0"/>
              </a:spcAft>
              <a:buClr>
                <a:schemeClr val="lt1"/>
              </a:buClr>
              <a:buSzPts val="7200"/>
              <a:buNone/>
              <a:defRPr sz="7200">
                <a:solidFill>
                  <a:schemeClr val="lt1"/>
                </a:solidFill>
              </a:defRPr>
            </a:lvl7pPr>
            <a:lvl8pPr lvl="7" algn="ctr">
              <a:spcBef>
                <a:spcPts val="0"/>
              </a:spcBef>
              <a:spcAft>
                <a:spcPts val="0"/>
              </a:spcAft>
              <a:buClr>
                <a:schemeClr val="lt1"/>
              </a:buClr>
              <a:buSzPts val="7200"/>
              <a:buNone/>
              <a:defRPr sz="7200">
                <a:solidFill>
                  <a:schemeClr val="lt1"/>
                </a:solidFill>
              </a:defRPr>
            </a:lvl8pPr>
            <a:lvl9pPr lvl="8" algn="ctr">
              <a:spcBef>
                <a:spcPts val="0"/>
              </a:spcBef>
              <a:spcAft>
                <a:spcPts val="0"/>
              </a:spcAft>
              <a:buClr>
                <a:schemeClr val="lt1"/>
              </a:buClr>
              <a:buSzPts val="7200"/>
              <a:buNone/>
              <a:defRPr sz="7200">
                <a:solidFill>
                  <a:schemeClr val="lt1"/>
                </a:solidFill>
              </a:defRPr>
            </a:lvl9pPr>
          </a:lstStyle>
          <a:p>
            <a:r>
              <a:t>xx%</a:t>
            </a:r>
          </a:p>
        </p:txBody>
      </p:sp>
      <p:sp>
        <p:nvSpPr>
          <p:cNvPr id="39" name="Google Shape;39;p11"/>
          <p:cNvSpPr txBox="1">
            <a:spLocks noGrp="1"/>
          </p:cNvSpPr>
          <p:nvPr>
            <p:ph type="body" idx="1"/>
          </p:nvPr>
        </p:nvSpPr>
        <p:spPr>
          <a:xfrm>
            <a:off x="2786550" y="3094475"/>
            <a:ext cx="3570900" cy="5670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Clr>
                <a:schemeClr val="accent1"/>
              </a:buClr>
              <a:buSzPts val="1800"/>
              <a:buChar char="●"/>
              <a:defRPr>
                <a:solidFill>
                  <a:schemeClr val="accent1"/>
                </a:solidFill>
              </a:defRPr>
            </a:lvl1pPr>
            <a:lvl2pPr marL="914400" lvl="1" indent="-342900" algn="ctr">
              <a:spcBef>
                <a:spcPts val="1600"/>
              </a:spcBef>
              <a:spcAft>
                <a:spcPts val="0"/>
              </a:spcAft>
              <a:buClr>
                <a:schemeClr val="accent1"/>
              </a:buClr>
              <a:buSzPts val="1800"/>
              <a:buChar char="○"/>
              <a:defRPr sz="1800">
                <a:solidFill>
                  <a:schemeClr val="accent1"/>
                </a:solidFill>
              </a:defRPr>
            </a:lvl2pPr>
            <a:lvl3pPr marL="1371600" lvl="2" indent="-342900" algn="ctr">
              <a:spcBef>
                <a:spcPts val="1600"/>
              </a:spcBef>
              <a:spcAft>
                <a:spcPts val="0"/>
              </a:spcAft>
              <a:buClr>
                <a:schemeClr val="accent1"/>
              </a:buClr>
              <a:buSzPts val="1800"/>
              <a:buChar char="■"/>
              <a:defRPr sz="1800">
                <a:solidFill>
                  <a:schemeClr val="accent1"/>
                </a:solidFill>
              </a:defRPr>
            </a:lvl3pPr>
            <a:lvl4pPr marL="1828800" lvl="3" indent="-342900" algn="ctr">
              <a:spcBef>
                <a:spcPts val="1600"/>
              </a:spcBef>
              <a:spcAft>
                <a:spcPts val="0"/>
              </a:spcAft>
              <a:buClr>
                <a:schemeClr val="accent1"/>
              </a:buClr>
              <a:buSzPts val="1800"/>
              <a:buChar char="●"/>
              <a:defRPr sz="1800">
                <a:solidFill>
                  <a:schemeClr val="accent1"/>
                </a:solidFill>
              </a:defRPr>
            </a:lvl4pPr>
            <a:lvl5pPr marL="2286000" lvl="4" indent="-342900" algn="ctr">
              <a:spcBef>
                <a:spcPts val="1600"/>
              </a:spcBef>
              <a:spcAft>
                <a:spcPts val="0"/>
              </a:spcAft>
              <a:buClr>
                <a:schemeClr val="accent1"/>
              </a:buClr>
              <a:buSzPts val="1800"/>
              <a:buChar char="○"/>
              <a:defRPr sz="1800">
                <a:solidFill>
                  <a:schemeClr val="accent1"/>
                </a:solidFill>
              </a:defRPr>
            </a:lvl5pPr>
            <a:lvl6pPr marL="2743200" lvl="5" indent="-342900" algn="ctr">
              <a:spcBef>
                <a:spcPts val="1600"/>
              </a:spcBef>
              <a:spcAft>
                <a:spcPts val="0"/>
              </a:spcAft>
              <a:buClr>
                <a:schemeClr val="accent1"/>
              </a:buClr>
              <a:buSzPts val="1800"/>
              <a:buChar char="■"/>
              <a:defRPr sz="1800">
                <a:solidFill>
                  <a:schemeClr val="accent1"/>
                </a:solidFill>
              </a:defRPr>
            </a:lvl6pPr>
            <a:lvl7pPr marL="3200400" lvl="6" indent="-342900" algn="ctr">
              <a:spcBef>
                <a:spcPts val="1600"/>
              </a:spcBef>
              <a:spcAft>
                <a:spcPts val="0"/>
              </a:spcAft>
              <a:buClr>
                <a:schemeClr val="accent1"/>
              </a:buClr>
              <a:buSzPts val="1800"/>
              <a:buChar char="●"/>
              <a:defRPr sz="1800">
                <a:solidFill>
                  <a:schemeClr val="accent1"/>
                </a:solidFill>
              </a:defRPr>
            </a:lvl7pPr>
            <a:lvl8pPr marL="3657600" lvl="7" indent="-342900" algn="ctr">
              <a:spcBef>
                <a:spcPts val="1600"/>
              </a:spcBef>
              <a:spcAft>
                <a:spcPts val="0"/>
              </a:spcAft>
              <a:buClr>
                <a:schemeClr val="accent1"/>
              </a:buClr>
              <a:buSzPts val="1800"/>
              <a:buChar char="○"/>
              <a:defRPr sz="1800">
                <a:solidFill>
                  <a:schemeClr val="accent1"/>
                </a:solidFill>
              </a:defRPr>
            </a:lvl8pPr>
            <a:lvl9pPr marL="4114800" lvl="8" indent="-342900" algn="ctr">
              <a:spcBef>
                <a:spcPts val="1600"/>
              </a:spcBef>
              <a:spcAft>
                <a:spcPts val="1600"/>
              </a:spcAft>
              <a:buClr>
                <a:schemeClr val="accent1"/>
              </a:buClr>
              <a:buSzPts val="1800"/>
              <a:buChar char="■"/>
              <a:defRPr sz="1800">
                <a:solidFill>
                  <a:schemeClr val="accent1"/>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40"/>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 Bullet Points">
  <p:cSld name="CAPTION_ONLY_3">
    <p:bg>
      <p:bgPr>
        <a:blipFill>
          <a:blip r:embed="rId2">
            <a:alphaModFix/>
          </a:blip>
          <a:stretch>
            <a:fillRect/>
          </a:stretch>
        </a:blipFill>
        <a:effectLst/>
      </p:bgPr>
    </p:bg>
    <p:spTree>
      <p:nvGrpSpPr>
        <p:cNvPr id="1" name="Shape 41"/>
        <p:cNvGrpSpPr/>
        <p:nvPr/>
      </p:nvGrpSpPr>
      <p:grpSpPr>
        <a:xfrm>
          <a:off x="0" y="0"/>
          <a:ext cx="0" cy="0"/>
          <a:chOff x="0" y="0"/>
          <a:chExt cx="0" cy="0"/>
        </a:xfrm>
      </p:grpSpPr>
      <p:sp>
        <p:nvSpPr>
          <p:cNvPr id="42" name="Google Shape;42;p13"/>
          <p:cNvSpPr txBox="1">
            <a:spLocks noGrp="1"/>
          </p:cNvSpPr>
          <p:nvPr>
            <p:ph type="title"/>
          </p:nvPr>
        </p:nvSpPr>
        <p:spPr>
          <a:xfrm>
            <a:off x="938500" y="445025"/>
            <a:ext cx="57357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43" name="Google Shape;43;p13"/>
          <p:cNvSpPr txBox="1">
            <a:spLocks noGrp="1"/>
          </p:cNvSpPr>
          <p:nvPr>
            <p:ph type="body" idx="1"/>
          </p:nvPr>
        </p:nvSpPr>
        <p:spPr>
          <a:xfrm>
            <a:off x="938500" y="1246025"/>
            <a:ext cx="7172100" cy="3039900"/>
          </a:xfrm>
          <a:prstGeom prst="rect">
            <a:avLst/>
          </a:prstGeom>
        </p:spPr>
        <p:txBody>
          <a:bodyPr spcFirstLastPara="1" wrap="square" lIns="91425" tIns="91425" rIns="91425" bIns="91425" anchor="t" anchorCtr="0">
            <a:noAutofit/>
          </a:bodyPr>
          <a:lstStyle>
            <a:lvl1pPr marL="457200" lvl="0" indent="-301625" rtl="0">
              <a:spcBef>
                <a:spcPts val="0"/>
              </a:spcBef>
              <a:spcAft>
                <a:spcPts val="0"/>
              </a:spcAft>
              <a:buClr>
                <a:schemeClr val="lt1"/>
              </a:buClr>
              <a:buSzPts val="1150"/>
              <a:buChar char="●"/>
              <a:defRPr sz="1150">
                <a:solidFill>
                  <a:schemeClr val="lt1"/>
                </a:solidFill>
              </a:defRPr>
            </a:lvl1pPr>
            <a:lvl2pPr marL="914400" lvl="1" indent="-301625" rtl="0">
              <a:spcBef>
                <a:spcPts val="1600"/>
              </a:spcBef>
              <a:spcAft>
                <a:spcPts val="0"/>
              </a:spcAft>
              <a:buClr>
                <a:schemeClr val="lt1"/>
              </a:buClr>
              <a:buSzPts val="1150"/>
              <a:buChar char="○"/>
              <a:defRPr sz="1150">
                <a:solidFill>
                  <a:schemeClr val="lt1"/>
                </a:solidFill>
              </a:defRPr>
            </a:lvl2pPr>
            <a:lvl3pPr marL="1371600" lvl="2" indent="-301625" rtl="0">
              <a:spcBef>
                <a:spcPts val="1600"/>
              </a:spcBef>
              <a:spcAft>
                <a:spcPts val="0"/>
              </a:spcAft>
              <a:buClr>
                <a:schemeClr val="lt1"/>
              </a:buClr>
              <a:buSzPts val="1150"/>
              <a:buChar char="■"/>
              <a:defRPr sz="1150">
                <a:solidFill>
                  <a:schemeClr val="lt1"/>
                </a:solidFill>
              </a:defRPr>
            </a:lvl3pPr>
            <a:lvl4pPr marL="1828800" lvl="3" indent="-301625" rtl="0">
              <a:spcBef>
                <a:spcPts val="1600"/>
              </a:spcBef>
              <a:spcAft>
                <a:spcPts val="0"/>
              </a:spcAft>
              <a:buClr>
                <a:schemeClr val="lt1"/>
              </a:buClr>
              <a:buSzPts val="1150"/>
              <a:buChar char="●"/>
              <a:defRPr sz="1150">
                <a:solidFill>
                  <a:schemeClr val="lt1"/>
                </a:solidFill>
              </a:defRPr>
            </a:lvl4pPr>
            <a:lvl5pPr marL="2286000" lvl="4" indent="-301625" rtl="0">
              <a:spcBef>
                <a:spcPts val="1600"/>
              </a:spcBef>
              <a:spcAft>
                <a:spcPts val="0"/>
              </a:spcAft>
              <a:buClr>
                <a:schemeClr val="lt1"/>
              </a:buClr>
              <a:buSzPts val="1150"/>
              <a:buChar char="○"/>
              <a:defRPr sz="1150">
                <a:solidFill>
                  <a:schemeClr val="lt1"/>
                </a:solidFill>
              </a:defRPr>
            </a:lvl5pPr>
            <a:lvl6pPr marL="2743200" lvl="5" indent="-301625" rtl="0">
              <a:spcBef>
                <a:spcPts val="1600"/>
              </a:spcBef>
              <a:spcAft>
                <a:spcPts val="0"/>
              </a:spcAft>
              <a:buClr>
                <a:schemeClr val="lt1"/>
              </a:buClr>
              <a:buSzPts val="1150"/>
              <a:buChar char="■"/>
              <a:defRPr sz="1150">
                <a:solidFill>
                  <a:schemeClr val="lt1"/>
                </a:solidFill>
              </a:defRPr>
            </a:lvl6pPr>
            <a:lvl7pPr marL="3200400" lvl="6" indent="-301625" rtl="0">
              <a:spcBef>
                <a:spcPts val="1600"/>
              </a:spcBef>
              <a:spcAft>
                <a:spcPts val="0"/>
              </a:spcAft>
              <a:buClr>
                <a:schemeClr val="lt1"/>
              </a:buClr>
              <a:buSzPts val="1150"/>
              <a:buChar char="●"/>
              <a:defRPr sz="1150">
                <a:solidFill>
                  <a:schemeClr val="lt1"/>
                </a:solidFill>
              </a:defRPr>
            </a:lvl7pPr>
            <a:lvl8pPr marL="3657600" lvl="7" indent="-301625" rtl="0">
              <a:spcBef>
                <a:spcPts val="1600"/>
              </a:spcBef>
              <a:spcAft>
                <a:spcPts val="0"/>
              </a:spcAft>
              <a:buClr>
                <a:schemeClr val="lt1"/>
              </a:buClr>
              <a:buSzPts val="1150"/>
              <a:buChar char="○"/>
              <a:defRPr sz="1150">
                <a:solidFill>
                  <a:schemeClr val="lt1"/>
                </a:solidFill>
              </a:defRPr>
            </a:lvl8pPr>
            <a:lvl9pPr marL="4114800" lvl="8" indent="-301625" rtl="0">
              <a:spcBef>
                <a:spcPts val="1600"/>
              </a:spcBef>
              <a:spcAft>
                <a:spcPts val="1600"/>
              </a:spcAft>
              <a:buClr>
                <a:schemeClr val="lt1"/>
              </a:buClr>
              <a:buSzPts val="1150"/>
              <a:buChar char="■"/>
              <a:defRPr sz="1150">
                <a:solidFill>
                  <a:schemeClr val="lt1"/>
                </a:solidFil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Quote">
  <p:cSld name="TITLE_1_1">
    <p:bg>
      <p:bgPr>
        <a:blipFill>
          <a:blip r:embed="rId2">
            <a:alphaModFix/>
          </a:blip>
          <a:stretch>
            <a:fillRect/>
          </a:stretch>
        </a:blipFill>
        <a:effectLst/>
      </p:bgPr>
    </p:bg>
    <p:spTree>
      <p:nvGrpSpPr>
        <p:cNvPr id="1" name="Shape 57"/>
        <p:cNvGrpSpPr/>
        <p:nvPr/>
      </p:nvGrpSpPr>
      <p:grpSpPr>
        <a:xfrm>
          <a:off x="0" y="0"/>
          <a:ext cx="0" cy="0"/>
          <a:chOff x="0" y="0"/>
          <a:chExt cx="0" cy="0"/>
        </a:xfrm>
      </p:grpSpPr>
      <p:sp>
        <p:nvSpPr>
          <p:cNvPr id="58" name="Google Shape;58;p16"/>
          <p:cNvSpPr txBox="1">
            <a:spLocks noGrp="1"/>
          </p:cNvSpPr>
          <p:nvPr>
            <p:ph type="ctrTitle"/>
          </p:nvPr>
        </p:nvSpPr>
        <p:spPr>
          <a:xfrm>
            <a:off x="1850525" y="1157925"/>
            <a:ext cx="5442900" cy="26031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3000"/>
              <a:buNone/>
              <a:defRPr sz="3000" b="1">
                <a:solidFill>
                  <a:schemeClr val="lt1"/>
                </a:solidFill>
              </a:defRPr>
            </a:lvl1pPr>
            <a:lvl2pPr lvl="1" algn="ctr" rtl="0">
              <a:spcBef>
                <a:spcPts val="0"/>
              </a:spcBef>
              <a:spcAft>
                <a:spcPts val="0"/>
              </a:spcAft>
              <a:buClr>
                <a:schemeClr val="lt1"/>
              </a:buClr>
              <a:buSzPts val="3000"/>
              <a:buNone/>
              <a:defRPr sz="3000" b="1">
                <a:solidFill>
                  <a:schemeClr val="lt1"/>
                </a:solidFill>
              </a:defRPr>
            </a:lvl2pPr>
            <a:lvl3pPr lvl="2" algn="ctr" rtl="0">
              <a:spcBef>
                <a:spcPts val="0"/>
              </a:spcBef>
              <a:spcAft>
                <a:spcPts val="0"/>
              </a:spcAft>
              <a:buClr>
                <a:schemeClr val="lt1"/>
              </a:buClr>
              <a:buSzPts val="3000"/>
              <a:buNone/>
              <a:defRPr sz="3000" b="1">
                <a:solidFill>
                  <a:schemeClr val="lt1"/>
                </a:solidFill>
              </a:defRPr>
            </a:lvl3pPr>
            <a:lvl4pPr lvl="3" algn="ctr" rtl="0">
              <a:spcBef>
                <a:spcPts val="0"/>
              </a:spcBef>
              <a:spcAft>
                <a:spcPts val="0"/>
              </a:spcAft>
              <a:buClr>
                <a:schemeClr val="lt1"/>
              </a:buClr>
              <a:buSzPts val="3000"/>
              <a:buNone/>
              <a:defRPr sz="3000" b="1">
                <a:solidFill>
                  <a:schemeClr val="lt1"/>
                </a:solidFill>
              </a:defRPr>
            </a:lvl4pPr>
            <a:lvl5pPr lvl="4" algn="ctr" rtl="0">
              <a:spcBef>
                <a:spcPts val="0"/>
              </a:spcBef>
              <a:spcAft>
                <a:spcPts val="0"/>
              </a:spcAft>
              <a:buClr>
                <a:schemeClr val="lt1"/>
              </a:buClr>
              <a:buSzPts val="3000"/>
              <a:buNone/>
              <a:defRPr sz="3000" b="1">
                <a:solidFill>
                  <a:schemeClr val="lt1"/>
                </a:solidFill>
              </a:defRPr>
            </a:lvl5pPr>
            <a:lvl6pPr lvl="5" algn="ctr" rtl="0">
              <a:spcBef>
                <a:spcPts val="0"/>
              </a:spcBef>
              <a:spcAft>
                <a:spcPts val="0"/>
              </a:spcAft>
              <a:buClr>
                <a:schemeClr val="lt1"/>
              </a:buClr>
              <a:buSzPts val="3000"/>
              <a:buNone/>
              <a:defRPr sz="3000" b="1">
                <a:solidFill>
                  <a:schemeClr val="lt1"/>
                </a:solidFill>
              </a:defRPr>
            </a:lvl6pPr>
            <a:lvl7pPr lvl="6" algn="ctr" rtl="0">
              <a:spcBef>
                <a:spcPts val="0"/>
              </a:spcBef>
              <a:spcAft>
                <a:spcPts val="0"/>
              </a:spcAft>
              <a:buClr>
                <a:schemeClr val="lt1"/>
              </a:buClr>
              <a:buSzPts val="3000"/>
              <a:buNone/>
              <a:defRPr sz="3000" b="1">
                <a:solidFill>
                  <a:schemeClr val="lt1"/>
                </a:solidFill>
              </a:defRPr>
            </a:lvl7pPr>
            <a:lvl8pPr lvl="7" algn="ctr" rtl="0">
              <a:spcBef>
                <a:spcPts val="0"/>
              </a:spcBef>
              <a:spcAft>
                <a:spcPts val="0"/>
              </a:spcAft>
              <a:buClr>
                <a:schemeClr val="lt1"/>
              </a:buClr>
              <a:buSzPts val="3000"/>
              <a:buNone/>
              <a:defRPr sz="3000" b="1">
                <a:solidFill>
                  <a:schemeClr val="lt1"/>
                </a:solidFill>
              </a:defRPr>
            </a:lvl8pPr>
            <a:lvl9pPr lvl="8" algn="ctr" rtl="0">
              <a:spcBef>
                <a:spcPts val="0"/>
              </a:spcBef>
              <a:spcAft>
                <a:spcPts val="0"/>
              </a:spcAft>
              <a:buClr>
                <a:schemeClr val="lt1"/>
              </a:buClr>
              <a:buSzPts val="3000"/>
              <a:buNone/>
              <a:defRPr sz="3000" b="1">
                <a:solidFill>
                  <a:schemeClr val="lt1"/>
                </a:solidFill>
              </a:defRPr>
            </a:lvl9pPr>
          </a:lstStyle>
          <a:p>
            <a:endParaRPr/>
          </a:p>
        </p:txBody>
      </p:sp>
      <p:sp>
        <p:nvSpPr>
          <p:cNvPr id="59" name="Google Shape;59;p16"/>
          <p:cNvSpPr txBox="1">
            <a:spLocks noGrp="1"/>
          </p:cNvSpPr>
          <p:nvPr>
            <p:ph type="subTitle" idx="1"/>
          </p:nvPr>
        </p:nvSpPr>
        <p:spPr>
          <a:xfrm>
            <a:off x="2481900" y="3945600"/>
            <a:ext cx="4180200" cy="46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400">
                <a:solidFill>
                  <a:schemeClr val="accent1"/>
                </a:solidFill>
              </a:defRPr>
            </a:lvl1pPr>
            <a:lvl2pPr lvl="1" algn="ctr" rtl="0">
              <a:lnSpc>
                <a:spcPct val="100000"/>
              </a:lnSpc>
              <a:spcBef>
                <a:spcPts val="0"/>
              </a:spcBef>
              <a:spcAft>
                <a:spcPts val="0"/>
              </a:spcAft>
              <a:buClr>
                <a:schemeClr val="accent1"/>
              </a:buClr>
              <a:buSzPts val="1800"/>
              <a:buNone/>
              <a:defRPr sz="1800">
                <a:solidFill>
                  <a:schemeClr val="accent1"/>
                </a:solidFill>
              </a:defRPr>
            </a:lvl2pPr>
            <a:lvl3pPr lvl="2" algn="ctr" rtl="0">
              <a:lnSpc>
                <a:spcPct val="100000"/>
              </a:lnSpc>
              <a:spcBef>
                <a:spcPts val="0"/>
              </a:spcBef>
              <a:spcAft>
                <a:spcPts val="0"/>
              </a:spcAft>
              <a:buClr>
                <a:schemeClr val="accent1"/>
              </a:buClr>
              <a:buSzPts val="1800"/>
              <a:buNone/>
              <a:defRPr sz="1800">
                <a:solidFill>
                  <a:schemeClr val="accent1"/>
                </a:solidFill>
              </a:defRPr>
            </a:lvl3pPr>
            <a:lvl4pPr lvl="3" algn="ctr" rtl="0">
              <a:lnSpc>
                <a:spcPct val="100000"/>
              </a:lnSpc>
              <a:spcBef>
                <a:spcPts val="0"/>
              </a:spcBef>
              <a:spcAft>
                <a:spcPts val="0"/>
              </a:spcAft>
              <a:buClr>
                <a:schemeClr val="accent1"/>
              </a:buClr>
              <a:buSzPts val="1800"/>
              <a:buNone/>
              <a:defRPr sz="1800">
                <a:solidFill>
                  <a:schemeClr val="accent1"/>
                </a:solidFill>
              </a:defRPr>
            </a:lvl4pPr>
            <a:lvl5pPr lvl="4" algn="ctr" rtl="0">
              <a:lnSpc>
                <a:spcPct val="100000"/>
              </a:lnSpc>
              <a:spcBef>
                <a:spcPts val="0"/>
              </a:spcBef>
              <a:spcAft>
                <a:spcPts val="0"/>
              </a:spcAft>
              <a:buClr>
                <a:schemeClr val="accent1"/>
              </a:buClr>
              <a:buSzPts val="1800"/>
              <a:buNone/>
              <a:defRPr sz="1800">
                <a:solidFill>
                  <a:schemeClr val="accent1"/>
                </a:solidFill>
              </a:defRPr>
            </a:lvl5pPr>
            <a:lvl6pPr lvl="5" algn="ctr" rtl="0">
              <a:lnSpc>
                <a:spcPct val="100000"/>
              </a:lnSpc>
              <a:spcBef>
                <a:spcPts val="0"/>
              </a:spcBef>
              <a:spcAft>
                <a:spcPts val="0"/>
              </a:spcAft>
              <a:buClr>
                <a:schemeClr val="accent1"/>
              </a:buClr>
              <a:buSzPts val="1800"/>
              <a:buNone/>
              <a:defRPr sz="1800">
                <a:solidFill>
                  <a:schemeClr val="accent1"/>
                </a:solidFill>
              </a:defRPr>
            </a:lvl6pPr>
            <a:lvl7pPr lvl="6" algn="ctr" rtl="0">
              <a:lnSpc>
                <a:spcPct val="100000"/>
              </a:lnSpc>
              <a:spcBef>
                <a:spcPts val="0"/>
              </a:spcBef>
              <a:spcAft>
                <a:spcPts val="0"/>
              </a:spcAft>
              <a:buClr>
                <a:schemeClr val="accent1"/>
              </a:buClr>
              <a:buSzPts val="1800"/>
              <a:buNone/>
              <a:defRPr sz="1800">
                <a:solidFill>
                  <a:schemeClr val="accent1"/>
                </a:solidFill>
              </a:defRPr>
            </a:lvl7pPr>
            <a:lvl8pPr lvl="7" algn="ctr" rtl="0">
              <a:lnSpc>
                <a:spcPct val="100000"/>
              </a:lnSpc>
              <a:spcBef>
                <a:spcPts val="0"/>
              </a:spcBef>
              <a:spcAft>
                <a:spcPts val="0"/>
              </a:spcAft>
              <a:buClr>
                <a:schemeClr val="accent1"/>
              </a:buClr>
              <a:buSzPts val="1800"/>
              <a:buNone/>
              <a:defRPr sz="1800">
                <a:solidFill>
                  <a:schemeClr val="accent1"/>
                </a:solidFill>
              </a:defRPr>
            </a:lvl8pPr>
            <a:lvl9pPr lvl="8" algn="ctr" rtl="0">
              <a:lnSpc>
                <a:spcPct val="100000"/>
              </a:lnSpc>
              <a:spcBef>
                <a:spcPts val="0"/>
              </a:spcBef>
              <a:spcAft>
                <a:spcPts val="0"/>
              </a:spcAft>
              <a:buClr>
                <a:schemeClr val="accent1"/>
              </a:buClr>
              <a:buSzPts val="1800"/>
              <a:buNone/>
              <a:defRPr sz="1800">
                <a:solidFill>
                  <a:schemeClr val="accent1"/>
                </a:solidFil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 Two Columns">
  <p:cSld name="SECTION_TITLE_AND_DESCRIPTION_1">
    <p:bg>
      <p:bgPr>
        <a:blipFill>
          <a:blip r:embed="rId2">
            <a:alphaModFix/>
          </a:blip>
          <a:stretch>
            <a:fillRect/>
          </a:stretch>
        </a:blipFill>
        <a:effectLst/>
      </p:bgPr>
    </p:bg>
    <p:spTree>
      <p:nvGrpSpPr>
        <p:cNvPr id="1" name="Shape 60"/>
        <p:cNvGrpSpPr/>
        <p:nvPr/>
      </p:nvGrpSpPr>
      <p:grpSpPr>
        <a:xfrm>
          <a:off x="0" y="0"/>
          <a:ext cx="0" cy="0"/>
          <a:chOff x="0" y="0"/>
          <a:chExt cx="0" cy="0"/>
        </a:xfrm>
      </p:grpSpPr>
      <p:sp>
        <p:nvSpPr>
          <p:cNvPr id="61" name="Google Shape;61;p17"/>
          <p:cNvSpPr txBox="1">
            <a:spLocks noGrp="1"/>
          </p:cNvSpPr>
          <p:nvPr>
            <p:ph type="title"/>
          </p:nvPr>
        </p:nvSpPr>
        <p:spPr>
          <a:xfrm>
            <a:off x="1937338" y="2463175"/>
            <a:ext cx="23901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62" name="Google Shape;62;p17"/>
          <p:cNvSpPr txBox="1">
            <a:spLocks noGrp="1"/>
          </p:cNvSpPr>
          <p:nvPr>
            <p:ph type="subTitle" idx="1"/>
          </p:nvPr>
        </p:nvSpPr>
        <p:spPr>
          <a:xfrm>
            <a:off x="1937338" y="3148075"/>
            <a:ext cx="23901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63" name="Google Shape;63;p17"/>
          <p:cNvSpPr txBox="1">
            <a:spLocks noGrp="1"/>
          </p:cNvSpPr>
          <p:nvPr>
            <p:ph type="title" idx="2"/>
          </p:nvPr>
        </p:nvSpPr>
        <p:spPr>
          <a:xfrm>
            <a:off x="4816563" y="2463175"/>
            <a:ext cx="23901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64" name="Google Shape;64;p17"/>
          <p:cNvSpPr txBox="1">
            <a:spLocks noGrp="1"/>
          </p:cNvSpPr>
          <p:nvPr>
            <p:ph type="subTitle" idx="3"/>
          </p:nvPr>
        </p:nvSpPr>
        <p:spPr>
          <a:xfrm>
            <a:off x="4816563" y="3148075"/>
            <a:ext cx="23901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65" name="Google Shape;65;p17"/>
          <p:cNvSpPr txBox="1">
            <a:spLocks noGrp="1"/>
          </p:cNvSpPr>
          <p:nvPr>
            <p:ph type="title" idx="4"/>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Montserrat ExtraBold"/>
              <a:buNone/>
              <a:defRPr sz="2800">
                <a:solidFill>
                  <a:schemeClr val="lt1"/>
                </a:solidFill>
                <a:latin typeface="Montserrat ExtraBold"/>
                <a:ea typeface="Montserrat ExtraBold"/>
                <a:cs typeface="Montserrat ExtraBold"/>
                <a:sym typeface="Montserrat ExtraBold"/>
              </a:defRPr>
            </a:lvl1pPr>
            <a:lvl2pPr lvl="1">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2pPr>
            <a:lvl3pPr lvl="2">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3pPr>
            <a:lvl4pPr lvl="3">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4pPr>
            <a:lvl5pPr lvl="4">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5pPr>
            <a:lvl6pPr lvl="5">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6pPr>
            <a:lvl7pPr lvl="6">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7pPr>
            <a:lvl8pPr lvl="7">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8pPr>
            <a:lvl9pPr lvl="8">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marL="914400" lvl="1"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marL="1371600" lvl="2"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marL="1828800" lvl="3"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marL="2286000" lvl="4"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marL="2743200" lvl="5"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marL="3200400" lvl="6"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marL="3657600" lvl="7"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marL="4114800" lvl="8" indent="-317500">
              <a:lnSpc>
                <a:spcPct val="100000"/>
              </a:lnSpc>
              <a:spcBef>
                <a:spcPts val="1600"/>
              </a:spcBef>
              <a:spcAft>
                <a:spcPts val="1600"/>
              </a:spcAft>
              <a:buClr>
                <a:schemeClr val="dk2"/>
              </a:buClr>
              <a:buSzPts val="1400"/>
              <a:buFont typeface="Montserrat"/>
              <a:buChar char="■"/>
              <a:defRPr>
                <a:solidFill>
                  <a:schemeClr val="dk2"/>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5" r:id="rId4"/>
    <p:sldLayoutId id="2147483657" r:id="rId5"/>
    <p:sldLayoutId id="2147483658" r:id="rId6"/>
    <p:sldLayoutId id="2147483659" r:id="rId7"/>
    <p:sldLayoutId id="2147483662" r:id="rId8"/>
    <p:sldLayoutId id="2147483663" r:id="rId9"/>
    <p:sldLayoutId id="2147483664" r:id="rId10"/>
    <p:sldLayoutId id="2147483665" r:id="rId11"/>
    <p:sldLayoutId id="214748366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154"/>
        <p:cNvGrpSpPr/>
        <p:nvPr/>
      </p:nvGrpSpPr>
      <p:grpSpPr>
        <a:xfrm>
          <a:off x="0" y="0"/>
          <a:ext cx="0" cy="0"/>
          <a:chOff x="0" y="0"/>
          <a:chExt cx="0" cy="0"/>
        </a:xfrm>
      </p:grpSpPr>
      <p:sp>
        <p:nvSpPr>
          <p:cNvPr id="155" name="Google Shape;155;p36"/>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156" name="Google Shape;156;p36"/>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82"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38"/>
          <p:cNvSpPr txBox="1">
            <a:spLocks noGrp="1"/>
          </p:cNvSpPr>
          <p:nvPr>
            <p:ph type="ctrTitle"/>
          </p:nvPr>
        </p:nvSpPr>
        <p:spPr>
          <a:xfrm>
            <a:off x="739472" y="270363"/>
            <a:ext cx="6400799" cy="1539461"/>
          </a:xfrm>
          <a:prstGeom prst="rect">
            <a:avLst/>
          </a:prstGeom>
          <a:effectLst>
            <a:outerShdw blurRad="142875" dist="19050" dir="8760000" algn="bl" rotWithShape="0">
              <a:srgbClr val="76A5AF">
                <a:alpha val="50000"/>
              </a:srgbClr>
            </a:outerShdw>
          </a:effectLst>
        </p:spPr>
        <p:txBody>
          <a:bodyPr spcFirstLastPara="1" wrap="square" lIns="91425" tIns="91425" rIns="91425" bIns="91425" anchor="b" anchorCtr="0">
            <a:noAutofit/>
          </a:bodyPr>
          <a:lstStyle/>
          <a:p>
            <a:pPr marL="0" lvl="0" indent="0" algn="l" rtl="0">
              <a:spcBef>
                <a:spcPts val="0"/>
              </a:spcBef>
              <a:spcAft>
                <a:spcPts val="0"/>
              </a:spcAft>
              <a:buNone/>
            </a:pPr>
            <a:r>
              <a:rPr lang="en-US" sz="2800" b="0" i="0" dirty="0">
                <a:solidFill>
                  <a:schemeClr val="accent1">
                    <a:lumMod val="75000"/>
                  </a:schemeClr>
                </a:solidFill>
                <a:effectLst/>
                <a:latin typeface="+mj-lt"/>
              </a:rPr>
              <a:t>Title=  Loan Repayment Assessment in Banking Hackathon</a:t>
            </a:r>
            <a:r>
              <a:rPr lang="en-US" sz="2800" b="0" i="0" dirty="0">
                <a:solidFill>
                  <a:schemeClr val="accent1">
                    <a:lumMod val="75000"/>
                  </a:schemeClr>
                </a:solidFill>
                <a:effectLst/>
                <a:latin typeface="Söhne"/>
              </a:rPr>
              <a:t>"</a:t>
            </a:r>
            <a:endParaRPr dirty="0">
              <a:solidFill>
                <a:schemeClr val="accent1">
                  <a:lumMod val="75000"/>
                </a:schemeClr>
              </a:solidFill>
            </a:endParaRPr>
          </a:p>
        </p:txBody>
      </p:sp>
      <p:sp>
        <p:nvSpPr>
          <p:cNvPr id="163" name="Google Shape;163;p38"/>
          <p:cNvSpPr txBox="1">
            <a:spLocks noGrp="1"/>
          </p:cNvSpPr>
          <p:nvPr>
            <p:ph type="subTitle" idx="1"/>
          </p:nvPr>
        </p:nvSpPr>
        <p:spPr>
          <a:xfrm>
            <a:off x="1280160" y="2938648"/>
            <a:ext cx="4110824" cy="78256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dirty="0">
                <a:solidFill>
                  <a:schemeClr val="bg2">
                    <a:lumMod val="60000"/>
                    <a:lumOff val="40000"/>
                  </a:schemeClr>
                </a:solidFill>
                <a:latin typeface="+mn-lt"/>
              </a:rPr>
              <a:t>Name =  Mohammad Nayab</a:t>
            </a:r>
          </a:p>
          <a:p>
            <a:pPr marL="0" lvl="0" indent="0" algn="l" rtl="0">
              <a:spcBef>
                <a:spcPts val="0"/>
              </a:spcBef>
              <a:spcAft>
                <a:spcPts val="0"/>
              </a:spcAft>
              <a:buNone/>
            </a:pPr>
            <a:r>
              <a:rPr lang="en" sz="2000" dirty="0">
                <a:solidFill>
                  <a:schemeClr val="bg2">
                    <a:lumMod val="60000"/>
                    <a:lumOff val="40000"/>
                  </a:schemeClr>
                </a:solidFill>
                <a:latin typeface="+mn-lt"/>
              </a:rPr>
              <a:t>Date=  08/April/2024</a:t>
            </a:r>
          </a:p>
          <a:p>
            <a:pPr marL="0" lvl="0" indent="0" algn="ctr" rtl="0">
              <a:spcBef>
                <a:spcPts val="0"/>
              </a:spcBef>
              <a:spcAft>
                <a:spcPts val="0"/>
              </a:spcAft>
              <a:buNone/>
            </a:pPr>
            <a:endParaRPr lang="en" dirty="0"/>
          </a:p>
          <a:p>
            <a:pPr marL="0" lvl="0" indent="0" algn="ctr" rtl="0">
              <a:spcBef>
                <a:spcPts val="0"/>
              </a:spcBef>
              <a:spcAft>
                <a:spcPts val="0"/>
              </a:spcAft>
              <a:buNone/>
            </a:pPr>
            <a:endParaRPr dirty="0"/>
          </a:p>
        </p:txBody>
      </p:sp>
      <p:sp>
        <p:nvSpPr>
          <p:cNvPr id="164" name="Google Shape;164;p38"/>
          <p:cNvSpPr txBox="1">
            <a:spLocks noGrp="1"/>
          </p:cNvSpPr>
          <p:nvPr>
            <p:ph type="ctrTitle"/>
          </p:nvPr>
        </p:nvSpPr>
        <p:spPr>
          <a:xfrm>
            <a:off x="1181987" y="2121331"/>
            <a:ext cx="4686076" cy="782560"/>
          </a:xfrm>
          <a:prstGeom prst="rect">
            <a:avLst/>
          </a:prstGeom>
          <a:effectLst>
            <a:outerShdw blurRad="100013" dist="19050" dir="8460000" algn="bl" rotWithShape="0">
              <a:srgbClr val="76A5AF">
                <a:alpha val="50000"/>
              </a:srgbClr>
            </a:outerShdw>
          </a:effectLst>
        </p:spPr>
        <p:txBody>
          <a:bodyPr spcFirstLastPara="1" wrap="square" lIns="91425" tIns="91425" rIns="91425" bIns="91425" anchor="b" anchorCtr="0">
            <a:noAutofit/>
          </a:bodyPr>
          <a:lstStyle/>
          <a:p>
            <a:pPr marL="0" lvl="0" indent="0" algn="l" rtl="0">
              <a:spcBef>
                <a:spcPts val="0"/>
              </a:spcBef>
              <a:spcAft>
                <a:spcPts val="0"/>
              </a:spcAft>
              <a:buNone/>
            </a:pPr>
            <a:r>
              <a:rPr lang="en-US" sz="2000" b="0" dirty="0">
                <a:solidFill>
                  <a:schemeClr val="bg2">
                    <a:lumMod val="60000"/>
                    <a:lumOff val="40000"/>
                  </a:schemeClr>
                </a:solidFill>
                <a:latin typeface="+mn-lt"/>
              </a:rPr>
              <a:t>S</a:t>
            </a:r>
            <a:r>
              <a:rPr lang="en-US" sz="2000" b="0" i="0" dirty="0">
                <a:solidFill>
                  <a:schemeClr val="bg2">
                    <a:lumMod val="60000"/>
                    <a:lumOff val="40000"/>
                  </a:schemeClr>
                </a:solidFill>
                <a:latin typeface="+mn-lt"/>
              </a:rPr>
              <a:t>ubtitle =   "Building a Model to Predict Loan Repayment"</a:t>
            </a:r>
            <a:endParaRPr b="0" dirty="0">
              <a:solidFill>
                <a:schemeClr val="bg2">
                  <a:lumMod val="60000"/>
                  <a:lumOff val="40000"/>
                </a:schemeClr>
              </a:solidFill>
              <a:latin typeface="+mn-lt"/>
              <a:ea typeface="Montserrat ExtraLight"/>
              <a:cs typeface="Montserrat ExtraLight"/>
              <a:sym typeface="Montserrat ExtraLigh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88"/>
        <p:cNvGrpSpPr/>
        <p:nvPr/>
      </p:nvGrpSpPr>
      <p:grpSpPr>
        <a:xfrm>
          <a:off x="0" y="0"/>
          <a:ext cx="0" cy="0"/>
          <a:chOff x="0" y="0"/>
          <a:chExt cx="0" cy="0"/>
        </a:xfrm>
      </p:grpSpPr>
      <p:sp>
        <p:nvSpPr>
          <p:cNvPr id="2090" name="Google Shape;2090;p62"/>
          <p:cNvSpPr txBox="1">
            <a:spLocks noGrp="1"/>
          </p:cNvSpPr>
          <p:nvPr>
            <p:ph type="body" idx="2"/>
          </p:nvPr>
        </p:nvSpPr>
        <p:spPr>
          <a:xfrm>
            <a:off x="556592" y="1129085"/>
            <a:ext cx="7369193" cy="3466769"/>
          </a:xfrm>
          <a:prstGeom prst="rect">
            <a:avLst/>
          </a:prstGeom>
        </p:spPr>
        <p:txBody>
          <a:bodyPr spcFirstLastPara="1" wrap="square" lIns="91425" tIns="91425" rIns="91425" bIns="91425" anchor="t" anchorCtr="0">
            <a:noAutofit/>
          </a:bodyPr>
          <a:lstStyle/>
          <a:p>
            <a:pPr marL="139700" lvl="0" indent="0" algn="l" rtl="0">
              <a:spcBef>
                <a:spcPts val="0"/>
              </a:spcBef>
              <a:spcAft>
                <a:spcPts val="0"/>
              </a:spcAft>
              <a:buClr>
                <a:schemeClr val="lt1"/>
              </a:buClr>
              <a:buSzPts val="1400"/>
              <a:buNone/>
            </a:pPr>
            <a:r>
              <a:rPr lang="en-US" sz="2000" dirty="0">
                <a:solidFill>
                  <a:schemeClr val="bg2">
                    <a:lumMod val="60000"/>
                    <a:lumOff val="40000"/>
                  </a:schemeClr>
                </a:solidFill>
                <a:latin typeface="+mn-lt"/>
              </a:rPr>
              <a:t>Performance Metrics that used to shows the  performance of Machine Learning Algorithm how well the model is performing higher the performance metrics will be the best model</a:t>
            </a:r>
          </a:p>
          <a:p>
            <a:pPr marL="139700" lvl="0" indent="0" algn="l" rtl="0">
              <a:spcBef>
                <a:spcPts val="0"/>
              </a:spcBef>
              <a:spcAft>
                <a:spcPts val="0"/>
              </a:spcAft>
              <a:buClr>
                <a:schemeClr val="lt1"/>
              </a:buClr>
              <a:buSzPts val="1400"/>
              <a:buNone/>
            </a:pPr>
            <a:r>
              <a:rPr lang="en-US" sz="2000" dirty="0">
                <a:solidFill>
                  <a:schemeClr val="bg2">
                    <a:lumMod val="60000"/>
                    <a:lumOff val="40000"/>
                  </a:schemeClr>
                </a:solidFill>
                <a:latin typeface="+mn-lt"/>
              </a:rPr>
              <a:t>Performance Metrics Terms</a:t>
            </a:r>
          </a:p>
          <a:p>
            <a:pPr marL="139700" indent="0">
              <a:buNone/>
            </a:pPr>
            <a:r>
              <a:rPr kumimoji="0" lang="en-US" altLang="en-US" sz="2000" b="0" i="0" u="none" strike="noStrike" cap="none" normalizeH="0" baseline="0" dirty="0">
                <a:ln>
                  <a:noFill/>
                </a:ln>
                <a:solidFill>
                  <a:schemeClr val="bg2">
                    <a:lumMod val="60000"/>
                    <a:lumOff val="40000"/>
                  </a:schemeClr>
                </a:solidFill>
                <a:effectLst/>
                <a:latin typeface="+mn-lt"/>
              </a:rPr>
              <a:t>Accuracy</a:t>
            </a:r>
          </a:p>
          <a:p>
            <a:pPr marL="139700" indent="0">
              <a:buNone/>
            </a:pPr>
            <a:r>
              <a:rPr kumimoji="0" lang="en-US" altLang="en-US" sz="2000" b="0" i="0" u="none" strike="noStrike" cap="none" normalizeH="0" baseline="0" dirty="0">
                <a:ln>
                  <a:noFill/>
                </a:ln>
                <a:solidFill>
                  <a:schemeClr val="bg2">
                    <a:lumMod val="60000"/>
                    <a:lumOff val="40000"/>
                  </a:schemeClr>
                </a:solidFill>
                <a:effectLst/>
                <a:latin typeface="+mn-lt"/>
              </a:rPr>
              <a:t>Precision</a:t>
            </a:r>
          </a:p>
          <a:p>
            <a:pPr marL="139700" indent="0">
              <a:buNone/>
            </a:pPr>
            <a:r>
              <a:rPr kumimoji="0" lang="en-US" altLang="en-US" sz="2000" b="0" i="0" u="none" strike="noStrike" cap="none" normalizeH="0" baseline="0" dirty="0">
                <a:ln>
                  <a:noFill/>
                </a:ln>
                <a:solidFill>
                  <a:schemeClr val="bg2">
                    <a:lumMod val="60000"/>
                    <a:lumOff val="40000"/>
                  </a:schemeClr>
                </a:solidFill>
                <a:effectLst/>
                <a:latin typeface="+mn-lt"/>
              </a:rPr>
              <a:t>Recall</a:t>
            </a:r>
          </a:p>
          <a:p>
            <a:pPr marL="139700" indent="0">
              <a:buNone/>
            </a:pPr>
            <a:r>
              <a:rPr kumimoji="0" lang="en-US" altLang="en-US" sz="2000" b="0" i="0" u="none" strike="noStrike" cap="none" normalizeH="0" baseline="0" dirty="0">
                <a:ln>
                  <a:noFill/>
                </a:ln>
                <a:solidFill>
                  <a:schemeClr val="bg2">
                    <a:lumMod val="60000"/>
                    <a:lumOff val="40000"/>
                  </a:schemeClr>
                </a:solidFill>
                <a:effectLst/>
                <a:latin typeface="+mn-lt"/>
              </a:rPr>
              <a:t>F1-score </a:t>
            </a:r>
          </a:p>
          <a:p>
            <a:pPr marL="139700" indent="0">
              <a:buNone/>
            </a:pPr>
            <a:r>
              <a:rPr lang="en-US" altLang="en-US" sz="2000" dirty="0">
                <a:solidFill>
                  <a:schemeClr val="bg2">
                    <a:lumMod val="60000"/>
                    <a:lumOff val="40000"/>
                  </a:schemeClr>
                </a:solidFill>
                <a:latin typeface="+mn-lt"/>
              </a:rPr>
              <a:t>Cross Validation</a:t>
            </a:r>
            <a:endParaRPr kumimoji="0" lang="en-US" altLang="en-US" sz="2000" b="0" i="0" u="none" strike="noStrike" cap="none" normalizeH="0" baseline="0" dirty="0">
              <a:ln>
                <a:noFill/>
              </a:ln>
              <a:solidFill>
                <a:schemeClr val="bg2">
                  <a:lumMod val="60000"/>
                  <a:lumOff val="40000"/>
                </a:schemeClr>
              </a:solidFill>
              <a:effectLst/>
              <a:latin typeface="+mn-lt"/>
            </a:endParaRPr>
          </a:p>
          <a:p>
            <a:pPr marL="139700" lvl="0" indent="0" algn="l" rtl="0">
              <a:spcBef>
                <a:spcPts val="0"/>
              </a:spcBef>
              <a:spcAft>
                <a:spcPts val="0"/>
              </a:spcAft>
              <a:buClr>
                <a:schemeClr val="lt1"/>
              </a:buClr>
              <a:buSzPts val="1400"/>
              <a:buNone/>
            </a:pPr>
            <a:endParaRPr lang="en-US" dirty="0"/>
          </a:p>
          <a:p>
            <a:pPr marL="139700" lvl="0" indent="0" algn="l" rtl="0">
              <a:spcBef>
                <a:spcPts val="0"/>
              </a:spcBef>
              <a:spcAft>
                <a:spcPts val="0"/>
              </a:spcAft>
              <a:buClr>
                <a:schemeClr val="lt1"/>
              </a:buClr>
              <a:buSzPts val="1400"/>
              <a:buNone/>
            </a:pPr>
            <a:endParaRPr lang="en-US" dirty="0"/>
          </a:p>
          <a:p>
            <a:pPr marL="139700" lvl="0" indent="0" algn="l" rtl="0">
              <a:spcBef>
                <a:spcPts val="0"/>
              </a:spcBef>
              <a:spcAft>
                <a:spcPts val="0"/>
              </a:spcAft>
              <a:buClr>
                <a:schemeClr val="lt1"/>
              </a:buClr>
              <a:buSzPts val="1400"/>
              <a:buNone/>
            </a:pPr>
            <a:endParaRPr dirty="0">
              <a:solidFill>
                <a:schemeClr val="lt1"/>
              </a:solidFill>
            </a:endParaRPr>
          </a:p>
        </p:txBody>
      </p:sp>
      <p:sp>
        <p:nvSpPr>
          <p:cNvPr id="2091" name="Google Shape;2091;p62"/>
          <p:cNvSpPr txBox="1">
            <a:spLocks noGrp="1"/>
          </p:cNvSpPr>
          <p:nvPr>
            <p:ph type="title"/>
          </p:nvPr>
        </p:nvSpPr>
        <p:spPr>
          <a:xfrm>
            <a:off x="803082" y="321962"/>
            <a:ext cx="5684937" cy="57211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mj-lt"/>
              </a:rPr>
              <a:t>Performance</a:t>
            </a:r>
            <a:r>
              <a:rPr lang="en" dirty="0">
                <a:latin typeface="+mn-lt"/>
              </a:rPr>
              <a:t> Metrics</a:t>
            </a:r>
            <a:endParaRPr dirty="0">
              <a:latin typeface="+mn-lt"/>
            </a:endParaRPr>
          </a:p>
        </p:txBody>
      </p:sp>
      <p:cxnSp>
        <p:nvCxnSpPr>
          <p:cNvPr id="2092" name="Google Shape;2092;p62"/>
          <p:cNvCxnSpPr>
            <a:cxnSpLocks/>
          </p:cNvCxnSpPr>
          <p:nvPr/>
        </p:nvCxnSpPr>
        <p:spPr>
          <a:xfrm>
            <a:off x="882550" y="881074"/>
            <a:ext cx="2949979"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4390"/>
        <p:cNvGrpSpPr/>
        <p:nvPr/>
      </p:nvGrpSpPr>
      <p:grpSpPr>
        <a:xfrm>
          <a:off x="0" y="0"/>
          <a:ext cx="0" cy="0"/>
          <a:chOff x="0" y="0"/>
          <a:chExt cx="0" cy="0"/>
        </a:xfrm>
      </p:grpSpPr>
      <p:sp>
        <p:nvSpPr>
          <p:cNvPr id="2" name="TextBox 1">
            <a:extLst>
              <a:ext uri="{FF2B5EF4-FFF2-40B4-BE49-F238E27FC236}">
                <a16:creationId xmlns:a16="http://schemas.microsoft.com/office/drawing/2014/main" id="{47C61F6D-E929-43D8-9DBA-03B3808241E2}"/>
              </a:ext>
            </a:extLst>
          </p:cNvPr>
          <p:cNvSpPr txBox="1"/>
          <p:nvPr/>
        </p:nvSpPr>
        <p:spPr>
          <a:xfrm>
            <a:off x="2206487" y="1635644"/>
            <a:ext cx="4731026" cy="769441"/>
          </a:xfrm>
          <a:prstGeom prst="rect">
            <a:avLst/>
          </a:prstGeom>
          <a:noFill/>
        </p:spPr>
        <p:txBody>
          <a:bodyPr wrap="square" rtlCol="0">
            <a:spAutoFit/>
          </a:bodyPr>
          <a:lstStyle/>
          <a:p>
            <a:r>
              <a:rPr lang="en-US" sz="4400" b="1" dirty="0">
                <a:solidFill>
                  <a:schemeClr val="bg2">
                    <a:lumMod val="60000"/>
                    <a:lumOff val="40000"/>
                  </a:schemeClr>
                </a:solidFill>
              </a:rPr>
              <a:t>THANK YOU</a:t>
            </a:r>
            <a:endParaRPr lang="en-IN" sz="4400" b="1" dirty="0">
              <a:solidFill>
                <a:schemeClr val="bg2">
                  <a:lumMod val="60000"/>
                  <a:lumOff val="40000"/>
                </a:schemeClr>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39"/>
          <p:cNvSpPr txBox="1">
            <a:spLocks noGrp="1"/>
          </p:cNvSpPr>
          <p:nvPr>
            <p:ph type="title"/>
          </p:nvPr>
        </p:nvSpPr>
        <p:spPr>
          <a:xfrm>
            <a:off x="938500" y="355648"/>
            <a:ext cx="5735700" cy="645972"/>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3200" dirty="0">
                <a:latin typeface="+mn-lt"/>
              </a:rPr>
              <a:t>PROBLEM SATEMENT</a:t>
            </a:r>
            <a:endParaRPr sz="3200" dirty="0">
              <a:latin typeface="+mn-lt"/>
            </a:endParaRPr>
          </a:p>
        </p:txBody>
      </p:sp>
      <p:sp>
        <p:nvSpPr>
          <p:cNvPr id="171" name="Google Shape;171;p39"/>
          <p:cNvSpPr txBox="1">
            <a:spLocks noGrp="1"/>
          </p:cNvSpPr>
          <p:nvPr>
            <p:ph type="body" idx="1"/>
          </p:nvPr>
        </p:nvSpPr>
        <p:spPr>
          <a:xfrm>
            <a:off x="938500" y="1306328"/>
            <a:ext cx="7172100" cy="253084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000" b="1" i="0" dirty="0">
                <a:solidFill>
                  <a:schemeClr val="bg2">
                    <a:lumMod val="60000"/>
                    <a:lumOff val="40000"/>
                  </a:schemeClr>
                </a:solidFill>
                <a:effectLst/>
                <a:latin typeface="+mn-lt"/>
              </a:rPr>
              <a:t>Build and train a model to predict whether a customer will repay or default on a loan using the loan dataset provided. This classification task presents a challenging problem in the banking domain, testing participants' ability to apply machine learning techniques to real-world scenarios.</a:t>
            </a:r>
            <a:endParaRPr sz="2000" b="1" dirty="0">
              <a:solidFill>
                <a:schemeClr val="bg2">
                  <a:lumMod val="60000"/>
                  <a:lumOff val="40000"/>
                </a:schemeClr>
              </a:solidFill>
              <a:latin typeface="+mn-lt"/>
            </a:endParaRPr>
          </a:p>
        </p:txBody>
      </p:sp>
      <p:cxnSp>
        <p:nvCxnSpPr>
          <p:cNvPr id="172" name="Google Shape;172;p39"/>
          <p:cNvCxnSpPr>
            <a:cxnSpLocks/>
          </p:cNvCxnSpPr>
          <p:nvPr/>
        </p:nvCxnSpPr>
        <p:spPr>
          <a:xfrm>
            <a:off x="1953729" y="938010"/>
            <a:ext cx="4789741"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42"/>
          <p:cNvSpPr txBox="1">
            <a:spLocks noGrp="1"/>
          </p:cNvSpPr>
          <p:nvPr>
            <p:ph type="subTitle" idx="1"/>
          </p:nvPr>
        </p:nvSpPr>
        <p:spPr>
          <a:xfrm>
            <a:off x="891639" y="216439"/>
            <a:ext cx="4180200" cy="464700"/>
          </a:xfrm>
          <a:prstGeom prst="rect">
            <a:avLst/>
          </a:prstGeom>
        </p:spPr>
        <p:txBody>
          <a:bodyPr spcFirstLastPara="1" wrap="square" lIns="91425" tIns="91425" rIns="91425" bIns="91425" anchor="t" anchorCtr="0">
            <a:noAutofit/>
          </a:bodyPr>
          <a:lstStyle/>
          <a:p>
            <a:pPr marL="0" lvl="0" indent="0" algn="l"/>
            <a:r>
              <a:rPr lang="en-IN" sz="2400" b="0" i="0" dirty="0">
                <a:solidFill>
                  <a:schemeClr val="tx2">
                    <a:lumMod val="75000"/>
                  </a:schemeClr>
                </a:solidFill>
                <a:effectLst/>
                <a:latin typeface="+mn-lt"/>
              </a:rPr>
              <a:t>Dataset Overview</a:t>
            </a:r>
            <a:endParaRPr sz="2400" dirty="0"/>
          </a:p>
        </p:txBody>
      </p:sp>
      <p:sp>
        <p:nvSpPr>
          <p:cNvPr id="201" name="Google Shape;201;p42"/>
          <p:cNvSpPr txBox="1">
            <a:spLocks noGrp="1"/>
          </p:cNvSpPr>
          <p:nvPr>
            <p:ph type="ctrTitle"/>
          </p:nvPr>
        </p:nvSpPr>
        <p:spPr>
          <a:xfrm>
            <a:off x="769172" y="959142"/>
            <a:ext cx="7802334" cy="2618946"/>
          </a:xfrm>
          <a:prstGeom prst="rect">
            <a:avLst/>
          </a:prstGeom>
        </p:spPr>
        <p:txBody>
          <a:bodyPr spcFirstLastPara="1" wrap="square" lIns="91425" tIns="91425" rIns="91425" bIns="91425" anchor="t" anchorCtr="0">
            <a:noAutofit/>
          </a:bodyPr>
          <a:lstStyle/>
          <a:p>
            <a:pPr algn="l"/>
            <a:r>
              <a:rPr lang="en-US" sz="2000" b="0" i="0" dirty="0">
                <a:solidFill>
                  <a:schemeClr val="bg2">
                    <a:lumMod val="60000"/>
                    <a:lumOff val="40000"/>
                  </a:schemeClr>
                </a:solidFill>
                <a:effectLst/>
                <a:latin typeface="+mn-lt"/>
              </a:rPr>
              <a:t>The dataset provides descriptive statistics for various financial attributes including annual income, FICO score range, interest rate, loan amount, and others. These metrics offer insights into the distribution and variability of the data, aiding in understanding the characteristics of borrowers and their financial profiles. Understanding these attributes is crucial for building a robust predictive model for loan repayment assessment</a:t>
            </a:r>
            <a:r>
              <a:rPr lang="en-US" sz="2000" b="0" i="0" dirty="0">
                <a:solidFill>
                  <a:schemeClr val="accent6">
                    <a:lumMod val="25000"/>
                    <a:lumOff val="75000"/>
                  </a:schemeClr>
                </a:solidFill>
                <a:effectLst/>
                <a:latin typeface="+mn-lt"/>
              </a:rPr>
              <a:t>.</a:t>
            </a:r>
            <a:br>
              <a:rPr lang="en-US" sz="2000" b="0" i="0" dirty="0">
                <a:solidFill>
                  <a:schemeClr val="tx2">
                    <a:lumMod val="75000"/>
                  </a:schemeClr>
                </a:solidFill>
                <a:effectLst/>
                <a:latin typeface="Söhne"/>
              </a:rPr>
            </a:br>
            <a:br>
              <a:rPr lang="en-US" sz="2000" b="0" i="0" dirty="0">
                <a:solidFill>
                  <a:schemeClr val="tx2">
                    <a:lumMod val="75000"/>
                  </a:schemeClr>
                </a:solidFill>
                <a:effectLst/>
                <a:latin typeface="Söhne"/>
              </a:rPr>
            </a:br>
            <a:endParaRPr sz="2000" dirty="0">
              <a:solidFill>
                <a:schemeClr val="tx2">
                  <a:lumMod val="75000"/>
                </a:schemeClr>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44"/>
          <p:cNvSpPr txBox="1">
            <a:spLocks noGrp="1"/>
          </p:cNvSpPr>
          <p:nvPr>
            <p:ph type="title"/>
          </p:nvPr>
        </p:nvSpPr>
        <p:spPr>
          <a:xfrm>
            <a:off x="107466" y="373463"/>
            <a:ext cx="6265382" cy="71586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chemeClr val="accent1"/>
                </a:solidFill>
                <a:latin typeface="+mn-lt"/>
              </a:rPr>
              <a:t>Exploratory Data Analysis (EDA)</a:t>
            </a:r>
            <a:endParaRPr dirty="0">
              <a:solidFill>
                <a:schemeClr val="accent1"/>
              </a:solidFill>
              <a:latin typeface="+mn-lt"/>
            </a:endParaRPr>
          </a:p>
        </p:txBody>
      </p:sp>
      <p:sp>
        <p:nvSpPr>
          <p:cNvPr id="215" name="Google Shape;215;p44"/>
          <p:cNvSpPr txBox="1">
            <a:spLocks noGrp="1"/>
          </p:cNvSpPr>
          <p:nvPr>
            <p:ph type="body" idx="1"/>
          </p:nvPr>
        </p:nvSpPr>
        <p:spPr>
          <a:xfrm>
            <a:off x="572740" y="1216550"/>
            <a:ext cx="6535727" cy="298893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000" dirty="0">
                <a:solidFill>
                  <a:schemeClr val="bg2">
                    <a:lumMod val="60000"/>
                    <a:lumOff val="40000"/>
                  </a:schemeClr>
                </a:solidFill>
                <a:latin typeface="+mn-lt"/>
              </a:rPr>
              <a:t>In Exploratory Data Analysis (EDA)  following step has been done</a:t>
            </a:r>
          </a:p>
          <a:p>
            <a:pPr marL="0" lvl="0" indent="0" algn="l" rtl="0">
              <a:spcBef>
                <a:spcPts val="0"/>
              </a:spcBef>
              <a:spcAft>
                <a:spcPts val="0"/>
              </a:spcAft>
              <a:buNone/>
            </a:pPr>
            <a:r>
              <a:rPr lang="en-US" sz="2400" dirty="0">
                <a:solidFill>
                  <a:schemeClr val="bg2">
                    <a:lumMod val="60000"/>
                    <a:lumOff val="40000"/>
                  </a:schemeClr>
                </a:solidFill>
                <a:latin typeface="+mn-lt"/>
              </a:rPr>
              <a:t>Step 1= Description of the values</a:t>
            </a:r>
          </a:p>
          <a:p>
            <a:pPr marL="0" lvl="0" indent="0" algn="l" rtl="0">
              <a:spcBef>
                <a:spcPts val="0"/>
              </a:spcBef>
              <a:spcAft>
                <a:spcPts val="0"/>
              </a:spcAft>
              <a:buNone/>
            </a:pPr>
            <a:r>
              <a:rPr lang="en-US" sz="2400" dirty="0">
                <a:solidFill>
                  <a:schemeClr val="bg2">
                    <a:lumMod val="60000"/>
                    <a:lumOff val="40000"/>
                  </a:schemeClr>
                </a:solidFill>
                <a:latin typeface="+mn-lt"/>
              </a:rPr>
              <a:t>Step2 = Gathering  Data Information</a:t>
            </a:r>
          </a:p>
          <a:p>
            <a:pPr marL="0" lvl="0" indent="0" algn="l" rtl="0">
              <a:spcBef>
                <a:spcPts val="0"/>
              </a:spcBef>
              <a:spcAft>
                <a:spcPts val="0"/>
              </a:spcAft>
              <a:buNone/>
            </a:pPr>
            <a:r>
              <a:rPr lang="en-US" sz="2400" dirty="0">
                <a:solidFill>
                  <a:schemeClr val="bg2">
                    <a:lumMod val="60000"/>
                    <a:lumOff val="40000"/>
                  </a:schemeClr>
                </a:solidFill>
                <a:latin typeface="+mn-lt"/>
              </a:rPr>
              <a:t>Step 3= Finding all the Statistical Values</a:t>
            </a:r>
          </a:p>
          <a:p>
            <a:pPr marL="0" lvl="0" indent="0" algn="l" rtl="0">
              <a:spcBef>
                <a:spcPts val="0"/>
              </a:spcBef>
              <a:spcAft>
                <a:spcPts val="0"/>
              </a:spcAft>
              <a:buNone/>
            </a:pPr>
            <a:r>
              <a:rPr lang="en-US" sz="2400" dirty="0">
                <a:solidFill>
                  <a:schemeClr val="bg2">
                    <a:lumMod val="60000"/>
                    <a:lumOff val="40000"/>
                  </a:schemeClr>
                </a:solidFill>
                <a:latin typeface="+mn-lt"/>
              </a:rPr>
              <a:t>Step4 =  Doing Descriptive Analysis</a:t>
            </a:r>
            <a:endParaRPr sz="2400" dirty="0">
              <a:solidFill>
                <a:schemeClr val="bg2">
                  <a:lumMod val="60000"/>
                  <a:lumOff val="40000"/>
                </a:schemeClr>
              </a:solidFill>
              <a:latin typeface="+mn-lt"/>
            </a:endParaRPr>
          </a:p>
        </p:txBody>
      </p:sp>
      <p:cxnSp>
        <p:nvCxnSpPr>
          <p:cNvPr id="216" name="Google Shape;216;p44"/>
          <p:cNvCxnSpPr>
            <a:cxnSpLocks/>
          </p:cNvCxnSpPr>
          <p:nvPr/>
        </p:nvCxnSpPr>
        <p:spPr>
          <a:xfrm>
            <a:off x="659958" y="970613"/>
            <a:ext cx="5144494"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45"/>
          <p:cNvSpPr txBox="1">
            <a:spLocks noGrp="1"/>
          </p:cNvSpPr>
          <p:nvPr>
            <p:ph type="title" idx="4"/>
          </p:nvPr>
        </p:nvSpPr>
        <p:spPr>
          <a:xfrm>
            <a:off x="532738" y="187445"/>
            <a:ext cx="6329237" cy="69200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mn-lt"/>
              </a:rPr>
              <a:t>HANDLING MISSING VALUES</a:t>
            </a:r>
            <a:endParaRPr dirty="0">
              <a:latin typeface="+mn-lt"/>
            </a:endParaRPr>
          </a:p>
        </p:txBody>
      </p:sp>
      <p:cxnSp>
        <p:nvCxnSpPr>
          <p:cNvPr id="222" name="Google Shape;222;p45"/>
          <p:cNvCxnSpPr>
            <a:cxnSpLocks/>
          </p:cNvCxnSpPr>
          <p:nvPr/>
        </p:nvCxnSpPr>
        <p:spPr>
          <a:xfrm>
            <a:off x="620682" y="708220"/>
            <a:ext cx="5072451"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224" name="Google Shape;224;p45"/>
          <p:cNvSpPr txBox="1">
            <a:spLocks noGrp="1"/>
          </p:cNvSpPr>
          <p:nvPr>
            <p:ph type="subTitle" idx="1"/>
          </p:nvPr>
        </p:nvSpPr>
        <p:spPr>
          <a:xfrm>
            <a:off x="532738" y="879454"/>
            <a:ext cx="7195449" cy="376096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000" dirty="0">
                <a:solidFill>
                  <a:schemeClr val="bg2">
                    <a:lumMod val="60000"/>
                    <a:lumOff val="40000"/>
                  </a:schemeClr>
                </a:solidFill>
                <a:latin typeface="+mn-lt"/>
              </a:rPr>
              <a:t>Steps for handling the Missing Values </a:t>
            </a:r>
          </a:p>
          <a:p>
            <a:pPr marL="0" lvl="0" indent="0" algn="l" rtl="0">
              <a:spcBef>
                <a:spcPts val="0"/>
              </a:spcBef>
              <a:spcAft>
                <a:spcPts val="0"/>
              </a:spcAft>
              <a:buNone/>
            </a:pPr>
            <a:r>
              <a:rPr lang="en-US" sz="2000" dirty="0">
                <a:solidFill>
                  <a:schemeClr val="bg2">
                    <a:lumMod val="60000"/>
                    <a:lumOff val="40000"/>
                  </a:schemeClr>
                </a:solidFill>
                <a:latin typeface="+mn-lt"/>
              </a:rPr>
              <a:t>Step 1 = Find all the columns that have missing values.</a:t>
            </a:r>
          </a:p>
          <a:p>
            <a:pPr marL="0" lvl="0" indent="0" algn="l" rtl="0">
              <a:spcBef>
                <a:spcPts val="0"/>
              </a:spcBef>
              <a:spcAft>
                <a:spcPts val="0"/>
              </a:spcAft>
              <a:buNone/>
            </a:pPr>
            <a:r>
              <a:rPr lang="en-US" sz="2000" dirty="0">
                <a:solidFill>
                  <a:schemeClr val="bg2">
                    <a:lumMod val="60000"/>
                    <a:lumOff val="40000"/>
                  </a:schemeClr>
                </a:solidFill>
                <a:latin typeface="+mn-lt"/>
              </a:rPr>
              <a:t>Step2 =  Analyze the column that have missing value, which  data type they have , how many missing values are there.</a:t>
            </a:r>
          </a:p>
          <a:p>
            <a:pPr marL="0" lvl="0" indent="0" algn="l" rtl="0">
              <a:spcBef>
                <a:spcPts val="0"/>
              </a:spcBef>
              <a:spcAft>
                <a:spcPts val="0"/>
              </a:spcAft>
              <a:buNone/>
            </a:pPr>
            <a:r>
              <a:rPr lang="en-US" sz="2000" dirty="0">
                <a:solidFill>
                  <a:schemeClr val="bg2">
                    <a:lumMod val="60000"/>
                    <a:lumOff val="40000"/>
                  </a:schemeClr>
                </a:solidFill>
                <a:latin typeface="+mn-lt"/>
              </a:rPr>
              <a:t>Step 3 = As according to the Data type take action to fill the missing values in the columns.</a:t>
            </a:r>
          </a:p>
          <a:p>
            <a:pPr marL="0" lvl="0" indent="0" algn="l" rtl="0">
              <a:spcBef>
                <a:spcPts val="0"/>
              </a:spcBef>
              <a:spcAft>
                <a:spcPts val="0"/>
              </a:spcAft>
              <a:buNone/>
            </a:pPr>
            <a:r>
              <a:rPr lang="en-US" sz="2000" dirty="0">
                <a:solidFill>
                  <a:schemeClr val="bg2">
                    <a:lumMod val="60000"/>
                    <a:lumOff val="40000"/>
                  </a:schemeClr>
                </a:solidFill>
                <a:latin typeface="+mn-lt"/>
              </a:rPr>
              <a:t>Step 4 =  If the  columns have more than 80% missing values  we can drop those columns.</a:t>
            </a:r>
          </a:p>
          <a:p>
            <a:pPr marL="0" lvl="0" indent="0" algn="l" rtl="0">
              <a:spcBef>
                <a:spcPts val="0"/>
              </a:spcBef>
              <a:spcAft>
                <a:spcPts val="0"/>
              </a:spcAft>
              <a:buNone/>
            </a:pPr>
            <a:r>
              <a:rPr lang="en-US" sz="2000" dirty="0">
                <a:solidFill>
                  <a:schemeClr val="bg2">
                    <a:lumMod val="60000"/>
                    <a:lumOff val="40000"/>
                  </a:schemeClr>
                </a:solidFill>
                <a:latin typeface="+mn-lt"/>
              </a:rPr>
              <a:t>Step 5 = Using Central Tendency (Mean, Median, Mode)</a:t>
            </a:r>
          </a:p>
          <a:p>
            <a:pPr marL="0" lvl="0" indent="0" algn="l" rtl="0">
              <a:spcBef>
                <a:spcPts val="0"/>
              </a:spcBef>
              <a:spcAft>
                <a:spcPts val="0"/>
              </a:spcAft>
              <a:buNone/>
            </a:pPr>
            <a:r>
              <a:rPr lang="en-US" sz="2000" dirty="0">
                <a:solidFill>
                  <a:schemeClr val="bg2">
                    <a:lumMod val="60000"/>
                    <a:lumOff val="40000"/>
                  </a:schemeClr>
                </a:solidFill>
                <a:latin typeface="+mn-lt"/>
              </a:rPr>
              <a:t>to fill the missing values in numerical column and for categorical column use Mode to fill missing values.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46"/>
          <p:cNvSpPr txBox="1">
            <a:spLocks noGrp="1"/>
          </p:cNvSpPr>
          <p:nvPr>
            <p:ph type="title" idx="4"/>
          </p:nvPr>
        </p:nvSpPr>
        <p:spPr>
          <a:xfrm>
            <a:off x="938500" y="445025"/>
            <a:ext cx="4629300" cy="58069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mn-lt"/>
              </a:rPr>
              <a:t>HANDLING OUTLIER</a:t>
            </a:r>
            <a:endParaRPr dirty="0">
              <a:latin typeface="+mn-lt"/>
            </a:endParaRPr>
          </a:p>
        </p:txBody>
      </p:sp>
      <p:cxnSp>
        <p:nvCxnSpPr>
          <p:cNvPr id="234" name="Google Shape;234;p46"/>
          <p:cNvCxnSpPr>
            <a:cxnSpLocks/>
          </p:cNvCxnSpPr>
          <p:nvPr/>
        </p:nvCxnSpPr>
        <p:spPr>
          <a:xfrm>
            <a:off x="1048446" y="946759"/>
            <a:ext cx="3197551"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240" name="Google Shape;240;p46"/>
          <p:cNvSpPr txBox="1">
            <a:spLocks noGrp="1"/>
          </p:cNvSpPr>
          <p:nvPr>
            <p:ph type="subTitle" idx="6"/>
          </p:nvPr>
        </p:nvSpPr>
        <p:spPr>
          <a:xfrm>
            <a:off x="938500" y="1195989"/>
            <a:ext cx="6225539" cy="302615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dirty="0">
                <a:solidFill>
                  <a:schemeClr val="bg2">
                    <a:lumMod val="60000"/>
                    <a:lumOff val="40000"/>
                  </a:schemeClr>
                </a:solidFill>
                <a:latin typeface="+mn-lt"/>
              </a:rPr>
              <a:t>Step to Handle outlier</a:t>
            </a:r>
          </a:p>
          <a:p>
            <a:pPr marL="0" lvl="0" indent="0" algn="l" rtl="0">
              <a:spcBef>
                <a:spcPts val="0"/>
              </a:spcBef>
              <a:spcAft>
                <a:spcPts val="0"/>
              </a:spcAft>
              <a:buNone/>
            </a:pPr>
            <a:r>
              <a:rPr lang="en" sz="2000" dirty="0">
                <a:solidFill>
                  <a:schemeClr val="bg2">
                    <a:lumMod val="60000"/>
                    <a:lumOff val="40000"/>
                  </a:schemeClr>
                </a:solidFill>
                <a:latin typeface="+mn-lt"/>
              </a:rPr>
              <a:t>Step 1 = Visualize the feature to see the outlier , Use Bos plot to see the outlier in the Dataset.</a:t>
            </a:r>
          </a:p>
          <a:p>
            <a:pPr marL="0" lvl="0" indent="0" algn="l" rtl="0">
              <a:spcBef>
                <a:spcPts val="0"/>
              </a:spcBef>
              <a:spcAft>
                <a:spcPts val="0"/>
              </a:spcAft>
              <a:buNone/>
            </a:pPr>
            <a:r>
              <a:rPr lang="en" sz="2000" dirty="0">
                <a:solidFill>
                  <a:schemeClr val="bg2">
                    <a:lumMod val="60000"/>
                    <a:lumOff val="40000"/>
                  </a:schemeClr>
                </a:solidFill>
                <a:latin typeface="+mn-lt"/>
              </a:rPr>
              <a:t>Step2  = Inspection of Outlier.</a:t>
            </a:r>
          </a:p>
          <a:p>
            <a:pPr marL="0" lvl="0" indent="0" algn="l" rtl="0">
              <a:spcBef>
                <a:spcPts val="0"/>
              </a:spcBef>
              <a:spcAft>
                <a:spcPts val="0"/>
              </a:spcAft>
              <a:buNone/>
            </a:pPr>
            <a:r>
              <a:rPr lang="en" sz="2000" dirty="0">
                <a:solidFill>
                  <a:schemeClr val="bg2">
                    <a:lumMod val="60000"/>
                    <a:lumOff val="40000"/>
                  </a:schemeClr>
                </a:solidFill>
                <a:latin typeface="+mn-lt"/>
              </a:rPr>
              <a:t>Step 3  =  Using Zscore to see the number of outlier in all the column.</a:t>
            </a:r>
          </a:p>
          <a:p>
            <a:pPr marL="0" lvl="0" indent="0" algn="l" rtl="0">
              <a:spcBef>
                <a:spcPts val="0"/>
              </a:spcBef>
              <a:spcAft>
                <a:spcPts val="0"/>
              </a:spcAft>
              <a:buNone/>
            </a:pPr>
            <a:r>
              <a:rPr lang="en" sz="2000" dirty="0">
                <a:solidFill>
                  <a:schemeClr val="bg2">
                    <a:lumMod val="60000"/>
                    <a:lumOff val="40000"/>
                  </a:schemeClr>
                </a:solidFill>
                <a:latin typeface="+mn-lt"/>
              </a:rPr>
              <a:t>Step 4 = Use IQR (inter quartile range ) to replace the outlier .</a:t>
            </a:r>
          </a:p>
          <a:p>
            <a:pPr marL="0" lvl="0" indent="0" algn="l" rtl="0">
              <a:spcBef>
                <a:spcPts val="0"/>
              </a:spcBef>
              <a:spcAft>
                <a:spcPts val="0"/>
              </a:spcAft>
              <a:buNone/>
            </a:pPr>
            <a:endParaRPr sz="1800" dirty="0">
              <a:solidFill>
                <a:schemeClr val="accent6">
                  <a:lumMod val="25000"/>
                  <a:lumOff val="75000"/>
                </a:schemeClr>
              </a:solidFill>
            </a:endParaRPr>
          </a:p>
        </p:txBody>
      </p:sp>
      <p:sp>
        <p:nvSpPr>
          <p:cNvPr id="247" name="Google Shape;247;p46"/>
          <p:cNvSpPr/>
          <p:nvPr/>
        </p:nvSpPr>
        <p:spPr>
          <a:xfrm>
            <a:off x="6850102" y="2024450"/>
            <a:ext cx="423884" cy="409986"/>
          </a:xfrm>
          <a:custGeom>
            <a:avLst/>
            <a:gdLst/>
            <a:ahLst/>
            <a:cxnLst/>
            <a:rect l="l" t="t" r="r" b="b"/>
            <a:pathLst>
              <a:path w="11407" h="11033" extrusionOk="0">
                <a:moveTo>
                  <a:pt x="1698" y="1130"/>
                </a:moveTo>
                <a:cubicBezTo>
                  <a:pt x="1739" y="1130"/>
                  <a:pt x="1780" y="1133"/>
                  <a:pt x="1822" y="1137"/>
                </a:cubicBezTo>
                <a:lnTo>
                  <a:pt x="1143" y="3626"/>
                </a:lnTo>
                <a:cubicBezTo>
                  <a:pt x="643" y="3423"/>
                  <a:pt x="357" y="2852"/>
                  <a:pt x="512" y="2316"/>
                </a:cubicBezTo>
                <a:lnTo>
                  <a:pt x="607" y="1959"/>
                </a:lnTo>
                <a:cubicBezTo>
                  <a:pt x="750" y="1453"/>
                  <a:pt x="1207" y="1130"/>
                  <a:pt x="1698" y="1130"/>
                </a:cubicBezTo>
                <a:close/>
                <a:moveTo>
                  <a:pt x="2641" y="304"/>
                </a:moveTo>
                <a:cubicBezTo>
                  <a:pt x="2755" y="304"/>
                  <a:pt x="2867" y="357"/>
                  <a:pt x="2929" y="471"/>
                </a:cubicBezTo>
                <a:cubicBezTo>
                  <a:pt x="2977" y="542"/>
                  <a:pt x="2989" y="649"/>
                  <a:pt x="2965" y="732"/>
                </a:cubicBezTo>
                <a:lnTo>
                  <a:pt x="1941" y="4566"/>
                </a:lnTo>
                <a:cubicBezTo>
                  <a:pt x="1905" y="4650"/>
                  <a:pt x="1846" y="4733"/>
                  <a:pt x="1774" y="4769"/>
                </a:cubicBezTo>
                <a:cubicBezTo>
                  <a:pt x="1719" y="4806"/>
                  <a:pt x="1659" y="4822"/>
                  <a:pt x="1601" y="4822"/>
                </a:cubicBezTo>
                <a:cubicBezTo>
                  <a:pt x="1396" y="4822"/>
                  <a:pt x="1207" y="4619"/>
                  <a:pt x="1262" y="4388"/>
                </a:cubicBezTo>
                <a:cubicBezTo>
                  <a:pt x="1310" y="4209"/>
                  <a:pt x="2215" y="828"/>
                  <a:pt x="2298" y="566"/>
                </a:cubicBezTo>
                <a:cubicBezTo>
                  <a:pt x="2339" y="397"/>
                  <a:pt x="2491" y="304"/>
                  <a:pt x="2641" y="304"/>
                </a:cubicBezTo>
                <a:close/>
                <a:moveTo>
                  <a:pt x="8751" y="3792"/>
                </a:moveTo>
                <a:lnTo>
                  <a:pt x="10168" y="4173"/>
                </a:lnTo>
                <a:lnTo>
                  <a:pt x="9894" y="5185"/>
                </a:lnTo>
                <a:lnTo>
                  <a:pt x="8489" y="4804"/>
                </a:lnTo>
                <a:cubicBezTo>
                  <a:pt x="8525" y="4614"/>
                  <a:pt x="8704" y="3983"/>
                  <a:pt x="8751" y="3792"/>
                </a:cubicBezTo>
                <a:close/>
                <a:moveTo>
                  <a:pt x="10789" y="3812"/>
                </a:moveTo>
                <a:cubicBezTo>
                  <a:pt x="10804" y="3812"/>
                  <a:pt x="10819" y="3813"/>
                  <a:pt x="10835" y="3816"/>
                </a:cubicBezTo>
                <a:cubicBezTo>
                  <a:pt x="10954" y="3852"/>
                  <a:pt x="11025" y="3971"/>
                  <a:pt x="11001" y="4090"/>
                </a:cubicBezTo>
                <a:lnTo>
                  <a:pt x="10573" y="5662"/>
                </a:lnTo>
                <a:cubicBezTo>
                  <a:pt x="10542" y="5765"/>
                  <a:pt x="10447" y="5833"/>
                  <a:pt x="10345" y="5833"/>
                </a:cubicBezTo>
                <a:cubicBezTo>
                  <a:pt x="10330" y="5833"/>
                  <a:pt x="10314" y="5831"/>
                  <a:pt x="10299" y="5828"/>
                </a:cubicBezTo>
                <a:cubicBezTo>
                  <a:pt x="10180" y="5805"/>
                  <a:pt x="10120" y="5626"/>
                  <a:pt x="10132" y="5566"/>
                </a:cubicBezTo>
                <a:cubicBezTo>
                  <a:pt x="10179" y="5391"/>
                  <a:pt x="10560" y="3982"/>
                  <a:pt x="10573" y="3982"/>
                </a:cubicBezTo>
                <a:cubicBezTo>
                  <a:pt x="10573" y="3982"/>
                  <a:pt x="10573" y="3982"/>
                  <a:pt x="10573" y="3983"/>
                </a:cubicBezTo>
                <a:cubicBezTo>
                  <a:pt x="10594" y="3879"/>
                  <a:pt x="10687" y="3812"/>
                  <a:pt x="10789" y="3812"/>
                </a:cubicBezTo>
                <a:close/>
                <a:moveTo>
                  <a:pt x="4679" y="4983"/>
                </a:moveTo>
                <a:lnTo>
                  <a:pt x="6799" y="5447"/>
                </a:lnTo>
                <a:lnTo>
                  <a:pt x="6799" y="5924"/>
                </a:lnTo>
                <a:cubicBezTo>
                  <a:pt x="6799" y="6245"/>
                  <a:pt x="6537" y="6531"/>
                  <a:pt x="6191" y="6531"/>
                </a:cubicBezTo>
                <a:lnTo>
                  <a:pt x="5286" y="6531"/>
                </a:lnTo>
                <a:cubicBezTo>
                  <a:pt x="4953" y="6531"/>
                  <a:pt x="4667" y="6257"/>
                  <a:pt x="4667" y="5924"/>
                </a:cubicBezTo>
                <a:lnTo>
                  <a:pt x="4667" y="4983"/>
                </a:lnTo>
                <a:close/>
                <a:moveTo>
                  <a:pt x="2644" y="0"/>
                </a:moveTo>
                <a:cubicBezTo>
                  <a:pt x="2359" y="0"/>
                  <a:pt x="2075" y="175"/>
                  <a:pt x="1988" y="494"/>
                </a:cubicBezTo>
                <a:lnTo>
                  <a:pt x="1905" y="840"/>
                </a:lnTo>
                <a:cubicBezTo>
                  <a:pt x="1835" y="829"/>
                  <a:pt x="1764" y="824"/>
                  <a:pt x="1694" y="824"/>
                </a:cubicBezTo>
                <a:cubicBezTo>
                  <a:pt x="1065" y="824"/>
                  <a:pt x="469" y="1246"/>
                  <a:pt x="298" y="1899"/>
                </a:cubicBezTo>
                <a:lnTo>
                  <a:pt x="191" y="2256"/>
                </a:lnTo>
                <a:cubicBezTo>
                  <a:pt x="0" y="2947"/>
                  <a:pt x="369" y="3685"/>
                  <a:pt x="1048" y="3959"/>
                </a:cubicBezTo>
                <a:lnTo>
                  <a:pt x="953" y="4292"/>
                </a:lnTo>
                <a:cubicBezTo>
                  <a:pt x="822" y="4751"/>
                  <a:pt x="1191" y="5150"/>
                  <a:pt x="1609" y="5150"/>
                </a:cubicBezTo>
                <a:cubicBezTo>
                  <a:pt x="1723" y="5150"/>
                  <a:pt x="1840" y="5121"/>
                  <a:pt x="1953" y="5054"/>
                </a:cubicBezTo>
                <a:cubicBezTo>
                  <a:pt x="2274" y="4876"/>
                  <a:pt x="2274" y="4554"/>
                  <a:pt x="2322" y="4459"/>
                </a:cubicBezTo>
                <a:lnTo>
                  <a:pt x="4358" y="4912"/>
                </a:lnTo>
                <a:lnTo>
                  <a:pt x="4358" y="5924"/>
                </a:lnTo>
                <a:cubicBezTo>
                  <a:pt x="4358" y="6436"/>
                  <a:pt x="4775" y="6852"/>
                  <a:pt x="5298" y="6852"/>
                </a:cubicBezTo>
                <a:lnTo>
                  <a:pt x="5584" y="6852"/>
                </a:lnTo>
                <a:lnTo>
                  <a:pt x="5584" y="7638"/>
                </a:lnTo>
                <a:lnTo>
                  <a:pt x="4001" y="7638"/>
                </a:lnTo>
                <a:cubicBezTo>
                  <a:pt x="3703" y="7638"/>
                  <a:pt x="3453" y="7900"/>
                  <a:pt x="3453" y="8198"/>
                </a:cubicBezTo>
                <a:cubicBezTo>
                  <a:pt x="3453" y="8495"/>
                  <a:pt x="3703" y="8745"/>
                  <a:pt x="4001" y="8745"/>
                </a:cubicBezTo>
                <a:lnTo>
                  <a:pt x="4298" y="8745"/>
                </a:lnTo>
                <a:lnTo>
                  <a:pt x="2679" y="10758"/>
                </a:lnTo>
                <a:cubicBezTo>
                  <a:pt x="2584" y="10865"/>
                  <a:pt x="2667" y="11019"/>
                  <a:pt x="2810" y="11019"/>
                </a:cubicBezTo>
                <a:cubicBezTo>
                  <a:pt x="2858" y="11019"/>
                  <a:pt x="2905" y="11008"/>
                  <a:pt x="2941" y="10960"/>
                </a:cubicBezTo>
                <a:lnTo>
                  <a:pt x="4727" y="8745"/>
                </a:lnTo>
                <a:lnTo>
                  <a:pt x="5596" y="8745"/>
                </a:lnTo>
                <a:lnTo>
                  <a:pt x="5596" y="10865"/>
                </a:lnTo>
                <a:cubicBezTo>
                  <a:pt x="5596" y="10948"/>
                  <a:pt x="5667" y="11019"/>
                  <a:pt x="5763" y="11019"/>
                </a:cubicBezTo>
                <a:cubicBezTo>
                  <a:pt x="5846" y="11019"/>
                  <a:pt x="5918" y="10948"/>
                  <a:pt x="5918" y="10865"/>
                </a:cubicBezTo>
                <a:lnTo>
                  <a:pt x="5918" y="8745"/>
                </a:lnTo>
                <a:lnTo>
                  <a:pt x="6787" y="8745"/>
                </a:lnTo>
                <a:lnTo>
                  <a:pt x="8573" y="10960"/>
                </a:lnTo>
                <a:cubicBezTo>
                  <a:pt x="8607" y="11009"/>
                  <a:pt x="8658" y="11033"/>
                  <a:pt x="8706" y="11033"/>
                </a:cubicBezTo>
                <a:cubicBezTo>
                  <a:pt x="8741" y="11033"/>
                  <a:pt x="8774" y="11020"/>
                  <a:pt x="8799" y="10996"/>
                </a:cubicBezTo>
                <a:cubicBezTo>
                  <a:pt x="8870" y="10936"/>
                  <a:pt x="8870" y="10829"/>
                  <a:pt x="8823" y="10769"/>
                </a:cubicBezTo>
                <a:lnTo>
                  <a:pt x="7203" y="8757"/>
                </a:lnTo>
                <a:lnTo>
                  <a:pt x="7501" y="8757"/>
                </a:lnTo>
                <a:cubicBezTo>
                  <a:pt x="7799" y="8757"/>
                  <a:pt x="8049" y="8507"/>
                  <a:pt x="8049" y="8210"/>
                </a:cubicBezTo>
                <a:cubicBezTo>
                  <a:pt x="8049" y="7912"/>
                  <a:pt x="7799" y="7662"/>
                  <a:pt x="7501" y="7662"/>
                </a:cubicBezTo>
                <a:lnTo>
                  <a:pt x="7108" y="7662"/>
                </a:lnTo>
                <a:cubicBezTo>
                  <a:pt x="7025" y="7662"/>
                  <a:pt x="6953" y="7733"/>
                  <a:pt x="6953" y="7817"/>
                </a:cubicBezTo>
                <a:cubicBezTo>
                  <a:pt x="6953" y="7912"/>
                  <a:pt x="7025" y="7983"/>
                  <a:pt x="7108" y="7983"/>
                </a:cubicBezTo>
                <a:lnTo>
                  <a:pt x="7501" y="7983"/>
                </a:lnTo>
                <a:cubicBezTo>
                  <a:pt x="7620" y="7983"/>
                  <a:pt x="7727" y="8091"/>
                  <a:pt x="7727" y="8210"/>
                </a:cubicBezTo>
                <a:cubicBezTo>
                  <a:pt x="7727" y="8329"/>
                  <a:pt x="7620" y="8436"/>
                  <a:pt x="7501" y="8436"/>
                </a:cubicBezTo>
                <a:lnTo>
                  <a:pt x="4024" y="8436"/>
                </a:lnTo>
                <a:cubicBezTo>
                  <a:pt x="3905" y="8436"/>
                  <a:pt x="3798" y="8329"/>
                  <a:pt x="3798" y="8210"/>
                </a:cubicBezTo>
                <a:cubicBezTo>
                  <a:pt x="3798" y="8091"/>
                  <a:pt x="3905" y="7983"/>
                  <a:pt x="4024" y="7983"/>
                </a:cubicBezTo>
                <a:lnTo>
                  <a:pt x="6489" y="7983"/>
                </a:lnTo>
                <a:cubicBezTo>
                  <a:pt x="6584" y="7983"/>
                  <a:pt x="6656" y="7912"/>
                  <a:pt x="6656" y="7817"/>
                </a:cubicBezTo>
                <a:cubicBezTo>
                  <a:pt x="6656" y="7733"/>
                  <a:pt x="6584" y="7662"/>
                  <a:pt x="6489" y="7662"/>
                </a:cubicBezTo>
                <a:lnTo>
                  <a:pt x="5929" y="7662"/>
                </a:lnTo>
                <a:lnTo>
                  <a:pt x="5929" y="6876"/>
                </a:lnTo>
                <a:lnTo>
                  <a:pt x="6203" y="6876"/>
                </a:lnTo>
                <a:cubicBezTo>
                  <a:pt x="6727" y="6876"/>
                  <a:pt x="7144" y="6459"/>
                  <a:pt x="7144" y="5935"/>
                </a:cubicBezTo>
                <a:lnTo>
                  <a:pt x="7144" y="5531"/>
                </a:lnTo>
                <a:lnTo>
                  <a:pt x="7668" y="5650"/>
                </a:lnTo>
                <a:cubicBezTo>
                  <a:pt x="7713" y="5660"/>
                  <a:pt x="7758" y="5665"/>
                  <a:pt x="7803" y="5665"/>
                </a:cubicBezTo>
                <a:cubicBezTo>
                  <a:pt x="8075" y="5665"/>
                  <a:pt x="8322" y="5484"/>
                  <a:pt x="8394" y="5197"/>
                </a:cubicBezTo>
                <a:lnTo>
                  <a:pt x="8406" y="5126"/>
                </a:lnTo>
                <a:lnTo>
                  <a:pt x="9823" y="5519"/>
                </a:lnTo>
                <a:cubicBezTo>
                  <a:pt x="9763" y="5793"/>
                  <a:pt x="9930" y="6078"/>
                  <a:pt x="10228" y="6150"/>
                </a:cubicBezTo>
                <a:cubicBezTo>
                  <a:pt x="10279" y="6164"/>
                  <a:pt x="10331" y="6171"/>
                  <a:pt x="10382" y="6171"/>
                </a:cubicBezTo>
                <a:cubicBezTo>
                  <a:pt x="10622" y="6171"/>
                  <a:pt x="10835" y="6015"/>
                  <a:pt x="10894" y="5769"/>
                </a:cubicBezTo>
                <a:lnTo>
                  <a:pt x="11323" y="4185"/>
                </a:lnTo>
                <a:cubicBezTo>
                  <a:pt x="11406" y="3888"/>
                  <a:pt x="11240" y="3590"/>
                  <a:pt x="10942" y="3519"/>
                </a:cubicBezTo>
                <a:cubicBezTo>
                  <a:pt x="10897" y="3507"/>
                  <a:pt x="10852" y="3502"/>
                  <a:pt x="10807" y="3502"/>
                </a:cubicBezTo>
                <a:cubicBezTo>
                  <a:pt x="10568" y="3502"/>
                  <a:pt x="10345" y="3655"/>
                  <a:pt x="10275" y="3876"/>
                </a:cubicBezTo>
                <a:lnTo>
                  <a:pt x="8858" y="3495"/>
                </a:lnTo>
                <a:lnTo>
                  <a:pt x="8870" y="3411"/>
                </a:lnTo>
                <a:cubicBezTo>
                  <a:pt x="8966" y="3090"/>
                  <a:pt x="8775" y="2757"/>
                  <a:pt x="8454" y="2673"/>
                </a:cubicBezTo>
                <a:lnTo>
                  <a:pt x="5679" y="1792"/>
                </a:lnTo>
                <a:cubicBezTo>
                  <a:pt x="5663" y="1787"/>
                  <a:pt x="5646" y="1785"/>
                  <a:pt x="5629" y="1785"/>
                </a:cubicBezTo>
                <a:cubicBezTo>
                  <a:pt x="5561" y="1785"/>
                  <a:pt x="5496" y="1823"/>
                  <a:pt x="5477" y="1899"/>
                </a:cubicBezTo>
                <a:cubicBezTo>
                  <a:pt x="5453" y="1983"/>
                  <a:pt x="5489" y="2078"/>
                  <a:pt x="5584" y="2102"/>
                </a:cubicBezTo>
                <a:lnTo>
                  <a:pt x="8346" y="2983"/>
                </a:lnTo>
                <a:cubicBezTo>
                  <a:pt x="8501" y="3030"/>
                  <a:pt x="8585" y="3197"/>
                  <a:pt x="8549" y="3340"/>
                </a:cubicBezTo>
                <a:cubicBezTo>
                  <a:pt x="8049" y="5162"/>
                  <a:pt x="8144" y="4816"/>
                  <a:pt x="8073" y="5126"/>
                </a:cubicBezTo>
                <a:cubicBezTo>
                  <a:pt x="8030" y="5263"/>
                  <a:pt x="7904" y="5344"/>
                  <a:pt x="7776" y="5344"/>
                </a:cubicBezTo>
                <a:cubicBezTo>
                  <a:pt x="7760" y="5344"/>
                  <a:pt x="7743" y="5343"/>
                  <a:pt x="7727" y="5340"/>
                </a:cubicBezTo>
                <a:lnTo>
                  <a:pt x="2393" y="4161"/>
                </a:lnTo>
                <a:lnTo>
                  <a:pt x="3155" y="1352"/>
                </a:lnTo>
                <a:lnTo>
                  <a:pt x="4977" y="1923"/>
                </a:lnTo>
                <a:cubicBezTo>
                  <a:pt x="4996" y="1931"/>
                  <a:pt x="5016" y="1935"/>
                  <a:pt x="5035" y="1935"/>
                </a:cubicBezTo>
                <a:cubicBezTo>
                  <a:pt x="5100" y="1935"/>
                  <a:pt x="5161" y="1892"/>
                  <a:pt x="5179" y="1828"/>
                </a:cubicBezTo>
                <a:cubicBezTo>
                  <a:pt x="5203" y="1733"/>
                  <a:pt x="5167" y="1649"/>
                  <a:pt x="5072" y="1614"/>
                </a:cubicBezTo>
                <a:lnTo>
                  <a:pt x="3239" y="1030"/>
                </a:lnTo>
                <a:cubicBezTo>
                  <a:pt x="3262" y="935"/>
                  <a:pt x="3405" y="661"/>
                  <a:pt x="3227" y="340"/>
                </a:cubicBezTo>
                <a:cubicBezTo>
                  <a:pt x="3095" y="109"/>
                  <a:pt x="2869" y="0"/>
                  <a:pt x="264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8" name="Google Shape;248;p46"/>
          <p:cNvGrpSpPr/>
          <p:nvPr/>
        </p:nvGrpSpPr>
        <p:grpSpPr>
          <a:xfrm>
            <a:off x="4408944" y="2017503"/>
            <a:ext cx="326106" cy="423908"/>
            <a:chOff x="3990517" y="3354173"/>
            <a:chExt cx="279559" cy="363402"/>
          </a:xfrm>
        </p:grpSpPr>
        <p:sp>
          <p:nvSpPr>
            <p:cNvPr id="249" name="Google Shape;249;p46"/>
            <p:cNvSpPr/>
            <p:nvPr/>
          </p:nvSpPr>
          <p:spPr>
            <a:xfrm>
              <a:off x="3990517" y="3354173"/>
              <a:ext cx="279559" cy="363402"/>
            </a:xfrm>
            <a:custGeom>
              <a:avLst/>
              <a:gdLst/>
              <a:ahLst/>
              <a:cxnLst/>
              <a:rect l="l" t="t" r="r" b="b"/>
              <a:pathLst>
                <a:path w="8776" h="11408" extrusionOk="0">
                  <a:moveTo>
                    <a:pt x="6322" y="346"/>
                  </a:moveTo>
                  <a:lnTo>
                    <a:pt x="6322" y="715"/>
                  </a:lnTo>
                  <a:lnTo>
                    <a:pt x="5537" y="715"/>
                  </a:lnTo>
                  <a:lnTo>
                    <a:pt x="5537" y="346"/>
                  </a:lnTo>
                  <a:close/>
                  <a:moveTo>
                    <a:pt x="6692" y="1049"/>
                  </a:moveTo>
                  <a:lnTo>
                    <a:pt x="6692" y="5121"/>
                  </a:lnTo>
                  <a:lnTo>
                    <a:pt x="5179" y="5121"/>
                  </a:lnTo>
                  <a:lnTo>
                    <a:pt x="5179" y="1049"/>
                  </a:lnTo>
                  <a:close/>
                  <a:moveTo>
                    <a:pt x="5763" y="5466"/>
                  </a:moveTo>
                  <a:lnTo>
                    <a:pt x="5763" y="6014"/>
                  </a:lnTo>
                  <a:lnTo>
                    <a:pt x="5465" y="6014"/>
                  </a:lnTo>
                  <a:lnTo>
                    <a:pt x="5465" y="5466"/>
                  </a:lnTo>
                  <a:close/>
                  <a:moveTo>
                    <a:pt x="6394" y="5466"/>
                  </a:moveTo>
                  <a:lnTo>
                    <a:pt x="6394" y="6633"/>
                  </a:lnTo>
                  <a:lnTo>
                    <a:pt x="6096" y="6633"/>
                  </a:lnTo>
                  <a:lnTo>
                    <a:pt x="6096" y="5466"/>
                  </a:lnTo>
                  <a:close/>
                  <a:moveTo>
                    <a:pt x="6953" y="8038"/>
                  </a:moveTo>
                  <a:cubicBezTo>
                    <a:pt x="7168" y="8038"/>
                    <a:pt x="7346" y="8216"/>
                    <a:pt x="7346" y="8443"/>
                  </a:cubicBezTo>
                  <a:cubicBezTo>
                    <a:pt x="7346" y="8669"/>
                    <a:pt x="7168" y="8847"/>
                    <a:pt x="6953" y="8847"/>
                  </a:cubicBezTo>
                  <a:lnTo>
                    <a:pt x="4584" y="8847"/>
                  </a:lnTo>
                  <a:lnTo>
                    <a:pt x="4584" y="8038"/>
                  </a:lnTo>
                  <a:close/>
                  <a:moveTo>
                    <a:pt x="6549" y="9193"/>
                  </a:moveTo>
                  <a:cubicBezTo>
                    <a:pt x="6537" y="9502"/>
                    <a:pt x="6275" y="9740"/>
                    <a:pt x="5965" y="9740"/>
                  </a:cubicBezTo>
                  <a:lnTo>
                    <a:pt x="4584" y="9740"/>
                  </a:lnTo>
                  <a:lnTo>
                    <a:pt x="4584" y="9193"/>
                  </a:lnTo>
                  <a:close/>
                  <a:moveTo>
                    <a:pt x="5882" y="10086"/>
                  </a:moveTo>
                  <a:lnTo>
                    <a:pt x="5882" y="10359"/>
                  </a:lnTo>
                  <a:lnTo>
                    <a:pt x="4584" y="10359"/>
                  </a:lnTo>
                  <a:lnTo>
                    <a:pt x="4584" y="10086"/>
                  </a:lnTo>
                  <a:close/>
                  <a:moveTo>
                    <a:pt x="4953" y="1"/>
                  </a:moveTo>
                  <a:cubicBezTo>
                    <a:pt x="4870" y="1"/>
                    <a:pt x="4787" y="72"/>
                    <a:pt x="4787" y="168"/>
                  </a:cubicBezTo>
                  <a:cubicBezTo>
                    <a:pt x="4787" y="263"/>
                    <a:pt x="4870" y="334"/>
                    <a:pt x="4953" y="334"/>
                  </a:cubicBezTo>
                  <a:lnTo>
                    <a:pt x="5144" y="334"/>
                  </a:lnTo>
                  <a:lnTo>
                    <a:pt x="5144" y="703"/>
                  </a:lnTo>
                  <a:lnTo>
                    <a:pt x="4953" y="703"/>
                  </a:lnTo>
                  <a:cubicBezTo>
                    <a:pt x="4870" y="703"/>
                    <a:pt x="4787" y="775"/>
                    <a:pt x="4787" y="870"/>
                  </a:cubicBezTo>
                  <a:lnTo>
                    <a:pt x="4787" y="1334"/>
                  </a:lnTo>
                  <a:lnTo>
                    <a:pt x="4370" y="1334"/>
                  </a:lnTo>
                  <a:cubicBezTo>
                    <a:pt x="3644" y="1334"/>
                    <a:pt x="2929" y="1513"/>
                    <a:pt x="2310" y="1846"/>
                  </a:cubicBezTo>
                  <a:cubicBezTo>
                    <a:pt x="2215" y="1894"/>
                    <a:pt x="2191" y="2001"/>
                    <a:pt x="2227" y="2073"/>
                  </a:cubicBezTo>
                  <a:cubicBezTo>
                    <a:pt x="2262" y="2132"/>
                    <a:pt x="2322" y="2168"/>
                    <a:pt x="2381" y="2168"/>
                  </a:cubicBezTo>
                  <a:cubicBezTo>
                    <a:pt x="2405" y="2168"/>
                    <a:pt x="2441" y="2168"/>
                    <a:pt x="2453" y="2144"/>
                  </a:cubicBezTo>
                  <a:cubicBezTo>
                    <a:pt x="3036" y="1835"/>
                    <a:pt x="3691" y="1668"/>
                    <a:pt x="4358" y="1668"/>
                  </a:cubicBezTo>
                  <a:lnTo>
                    <a:pt x="4775" y="1668"/>
                  </a:lnTo>
                  <a:lnTo>
                    <a:pt x="4775" y="3382"/>
                  </a:lnTo>
                  <a:lnTo>
                    <a:pt x="4358" y="3382"/>
                  </a:lnTo>
                  <a:cubicBezTo>
                    <a:pt x="3060" y="3382"/>
                    <a:pt x="2024" y="4430"/>
                    <a:pt x="2024" y="5716"/>
                  </a:cubicBezTo>
                  <a:cubicBezTo>
                    <a:pt x="2024" y="6954"/>
                    <a:pt x="2977" y="7966"/>
                    <a:pt x="4191" y="8038"/>
                  </a:cubicBezTo>
                  <a:lnTo>
                    <a:pt x="4191" y="9740"/>
                  </a:lnTo>
                  <a:cubicBezTo>
                    <a:pt x="2048" y="9645"/>
                    <a:pt x="346" y="7883"/>
                    <a:pt x="346" y="5716"/>
                  </a:cubicBezTo>
                  <a:cubicBezTo>
                    <a:pt x="346" y="4454"/>
                    <a:pt x="917" y="3299"/>
                    <a:pt x="1917" y="2525"/>
                  </a:cubicBezTo>
                  <a:cubicBezTo>
                    <a:pt x="1989" y="2466"/>
                    <a:pt x="2012" y="2358"/>
                    <a:pt x="1953" y="2287"/>
                  </a:cubicBezTo>
                  <a:cubicBezTo>
                    <a:pt x="1918" y="2238"/>
                    <a:pt x="1867" y="2214"/>
                    <a:pt x="1817" y="2214"/>
                  </a:cubicBezTo>
                  <a:cubicBezTo>
                    <a:pt x="1780" y="2214"/>
                    <a:pt x="1744" y="2226"/>
                    <a:pt x="1715" y="2251"/>
                  </a:cubicBezTo>
                  <a:cubicBezTo>
                    <a:pt x="1191" y="2656"/>
                    <a:pt x="762" y="3180"/>
                    <a:pt x="465" y="3751"/>
                  </a:cubicBezTo>
                  <a:cubicBezTo>
                    <a:pt x="143" y="4371"/>
                    <a:pt x="0" y="5037"/>
                    <a:pt x="0" y="5716"/>
                  </a:cubicBezTo>
                  <a:cubicBezTo>
                    <a:pt x="0" y="8073"/>
                    <a:pt x="1858" y="9990"/>
                    <a:pt x="4191" y="10086"/>
                  </a:cubicBezTo>
                  <a:lnTo>
                    <a:pt x="4191" y="10359"/>
                  </a:lnTo>
                  <a:lnTo>
                    <a:pt x="2036" y="10359"/>
                  </a:lnTo>
                  <a:cubicBezTo>
                    <a:pt x="1739" y="10359"/>
                    <a:pt x="1512" y="10598"/>
                    <a:pt x="1512" y="10883"/>
                  </a:cubicBezTo>
                  <a:cubicBezTo>
                    <a:pt x="1512" y="11181"/>
                    <a:pt x="1750" y="11407"/>
                    <a:pt x="2036" y="11407"/>
                  </a:cubicBezTo>
                  <a:lnTo>
                    <a:pt x="8263" y="11407"/>
                  </a:lnTo>
                  <a:cubicBezTo>
                    <a:pt x="8561" y="11407"/>
                    <a:pt x="8775" y="11169"/>
                    <a:pt x="8775" y="10883"/>
                  </a:cubicBezTo>
                  <a:cubicBezTo>
                    <a:pt x="8775" y="10598"/>
                    <a:pt x="8537" y="10359"/>
                    <a:pt x="8263" y="10359"/>
                  </a:cubicBezTo>
                  <a:lnTo>
                    <a:pt x="7465" y="10359"/>
                  </a:lnTo>
                  <a:cubicBezTo>
                    <a:pt x="7382" y="10359"/>
                    <a:pt x="7311" y="10443"/>
                    <a:pt x="7311" y="10526"/>
                  </a:cubicBezTo>
                  <a:cubicBezTo>
                    <a:pt x="7311" y="10621"/>
                    <a:pt x="7382" y="10693"/>
                    <a:pt x="7465" y="10693"/>
                  </a:cubicBezTo>
                  <a:lnTo>
                    <a:pt x="8263" y="10693"/>
                  </a:lnTo>
                  <a:cubicBezTo>
                    <a:pt x="8358" y="10693"/>
                    <a:pt x="8454" y="10776"/>
                    <a:pt x="8454" y="10883"/>
                  </a:cubicBezTo>
                  <a:cubicBezTo>
                    <a:pt x="8454" y="10990"/>
                    <a:pt x="8358" y="11074"/>
                    <a:pt x="8263" y="11074"/>
                  </a:cubicBezTo>
                  <a:lnTo>
                    <a:pt x="2084" y="11074"/>
                  </a:lnTo>
                  <a:cubicBezTo>
                    <a:pt x="1977" y="11074"/>
                    <a:pt x="1893" y="10990"/>
                    <a:pt x="1893" y="10883"/>
                  </a:cubicBezTo>
                  <a:cubicBezTo>
                    <a:pt x="1893" y="10776"/>
                    <a:pt x="1977" y="10693"/>
                    <a:pt x="2084" y="10693"/>
                  </a:cubicBezTo>
                  <a:lnTo>
                    <a:pt x="6787" y="10693"/>
                  </a:lnTo>
                  <a:cubicBezTo>
                    <a:pt x="6870" y="10693"/>
                    <a:pt x="6953" y="10621"/>
                    <a:pt x="6953" y="10526"/>
                  </a:cubicBezTo>
                  <a:cubicBezTo>
                    <a:pt x="6953" y="10443"/>
                    <a:pt x="6870" y="10359"/>
                    <a:pt x="6787" y="10359"/>
                  </a:cubicBezTo>
                  <a:lnTo>
                    <a:pt x="6203" y="10359"/>
                  </a:lnTo>
                  <a:lnTo>
                    <a:pt x="6203" y="10050"/>
                  </a:lnTo>
                  <a:cubicBezTo>
                    <a:pt x="6596" y="9943"/>
                    <a:pt x="6870" y="9609"/>
                    <a:pt x="6870" y="9193"/>
                  </a:cubicBezTo>
                  <a:lnTo>
                    <a:pt x="6930" y="9193"/>
                  </a:lnTo>
                  <a:cubicBezTo>
                    <a:pt x="7334" y="9193"/>
                    <a:pt x="7680" y="8859"/>
                    <a:pt x="7680" y="8443"/>
                  </a:cubicBezTo>
                  <a:cubicBezTo>
                    <a:pt x="7680" y="8038"/>
                    <a:pt x="7346" y="7704"/>
                    <a:pt x="6930" y="7704"/>
                  </a:cubicBezTo>
                  <a:lnTo>
                    <a:pt x="4406" y="7704"/>
                  </a:lnTo>
                  <a:cubicBezTo>
                    <a:pt x="3298" y="7704"/>
                    <a:pt x="2405" y="6811"/>
                    <a:pt x="2405" y="5704"/>
                  </a:cubicBezTo>
                  <a:cubicBezTo>
                    <a:pt x="2405" y="4609"/>
                    <a:pt x="3298" y="3716"/>
                    <a:pt x="4406" y="3716"/>
                  </a:cubicBezTo>
                  <a:lnTo>
                    <a:pt x="4822" y="3716"/>
                  </a:lnTo>
                  <a:lnTo>
                    <a:pt x="4822" y="5287"/>
                  </a:lnTo>
                  <a:cubicBezTo>
                    <a:pt x="4822" y="5383"/>
                    <a:pt x="4894" y="5454"/>
                    <a:pt x="4989" y="5454"/>
                  </a:cubicBezTo>
                  <a:lnTo>
                    <a:pt x="5108" y="5454"/>
                  </a:lnTo>
                  <a:lnTo>
                    <a:pt x="5108" y="6180"/>
                  </a:lnTo>
                  <a:cubicBezTo>
                    <a:pt x="5108" y="6276"/>
                    <a:pt x="5179" y="6347"/>
                    <a:pt x="5263" y="6347"/>
                  </a:cubicBezTo>
                  <a:lnTo>
                    <a:pt x="5727" y="6347"/>
                  </a:lnTo>
                  <a:lnTo>
                    <a:pt x="5727" y="6788"/>
                  </a:lnTo>
                  <a:cubicBezTo>
                    <a:pt x="5727" y="6883"/>
                    <a:pt x="5799" y="6954"/>
                    <a:pt x="5894" y="6954"/>
                  </a:cubicBezTo>
                  <a:lnTo>
                    <a:pt x="6537" y="6954"/>
                  </a:lnTo>
                  <a:cubicBezTo>
                    <a:pt x="6620" y="6954"/>
                    <a:pt x="6692" y="6883"/>
                    <a:pt x="6692" y="6788"/>
                  </a:cubicBezTo>
                  <a:lnTo>
                    <a:pt x="6692" y="5454"/>
                  </a:lnTo>
                  <a:lnTo>
                    <a:pt x="6811" y="5454"/>
                  </a:lnTo>
                  <a:cubicBezTo>
                    <a:pt x="6906" y="5454"/>
                    <a:pt x="6977" y="5383"/>
                    <a:pt x="6977" y="5287"/>
                  </a:cubicBezTo>
                  <a:lnTo>
                    <a:pt x="6977" y="870"/>
                  </a:lnTo>
                  <a:cubicBezTo>
                    <a:pt x="6977" y="775"/>
                    <a:pt x="6906" y="703"/>
                    <a:pt x="6811" y="703"/>
                  </a:cubicBezTo>
                  <a:lnTo>
                    <a:pt x="6620" y="703"/>
                  </a:lnTo>
                  <a:lnTo>
                    <a:pt x="6620" y="334"/>
                  </a:lnTo>
                  <a:lnTo>
                    <a:pt x="6811" y="334"/>
                  </a:lnTo>
                  <a:cubicBezTo>
                    <a:pt x="6906" y="334"/>
                    <a:pt x="6977" y="263"/>
                    <a:pt x="6977" y="168"/>
                  </a:cubicBezTo>
                  <a:cubicBezTo>
                    <a:pt x="6977" y="72"/>
                    <a:pt x="6906" y="1"/>
                    <a:pt x="681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46"/>
            <p:cNvSpPr/>
            <p:nvPr/>
          </p:nvSpPr>
          <p:spPr>
            <a:xfrm>
              <a:off x="4102009" y="3418680"/>
              <a:ext cx="36824" cy="37175"/>
            </a:xfrm>
            <a:custGeom>
              <a:avLst/>
              <a:gdLst/>
              <a:ahLst/>
              <a:cxnLst/>
              <a:rect l="l" t="t" r="r" b="b"/>
              <a:pathLst>
                <a:path w="1156" h="1167" extrusionOk="0">
                  <a:moveTo>
                    <a:pt x="572" y="345"/>
                  </a:moveTo>
                  <a:cubicBezTo>
                    <a:pt x="715" y="345"/>
                    <a:pt x="810" y="452"/>
                    <a:pt x="810" y="583"/>
                  </a:cubicBezTo>
                  <a:cubicBezTo>
                    <a:pt x="810" y="714"/>
                    <a:pt x="715" y="822"/>
                    <a:pt x="572" y="822"/>
                  </a:cubicBezTo>
                  <a:cubicBezTo>
                    <a:pt x="441" y="822"/>
                    <a:pt x="334" y="714"/>
                    <a:pt x="334" y="583"/>
                  </a:cubicBezTo>
                  <a:cubicBezTo>
                    <a:pt x="334" y="452"/>
                    <a:pt x="441" y="345"/>
                    <a:pt x="572" y="345"/>
                  </a:cubicBezTo>
                  <a:close/>
                  <a:moveTo>
                    <a:pt x="572" y="0"/>
                  </a:moveTo>
                  <a:cubicBezTo>
                    <a:pt x="263" y="0"/>
                    <a:pt x="1" y="262"/>
                    <a:pt x="1" y="583"/>
                  </a:cubicBezTo>
                  <a:cubicBezTo>
                    <a:pt x="1" y="893"/>
                    <a:pt x="251" y="1167"/>
                    <a:pt x="572" y="1167"/>
                  </a:cubicBezTo>
                  <a:cubicBezTo>
                    <a:pt x="894" y="1167"/>
                    <a:pt x="1156" y="893"/>
                    <a:pt x="1156" y="583"/>
                  </a:cubicBezTo>
                  <a:cubicBezTo>
                    <a:pt x="1156" y="274"/>
                    <a:pt x="906" y="0"/>
                    <a:pt x="57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46"/>
            <p:cNvSpPr/>
            <p:nvPr/>
          </p:nvSpPr>
          <p:spPr>
            <a:xfrm>
              <a:off x="4083820" y="3615129"/>
              <a:ext cx="37175" cy="36824"/>
            </a:xfrm>
            <a:custGeom>
              <a:avLst/>
              <a:gdLst/>
              <a:ahLst/>
              <a:cxnLst/>
              <a:rect l="l" t="t" r="r" b="b"/>
              <a:pathLst>
                <a:path w="1167" h="1156" extrusionOk="0">
                  <a:moveTo>
                    <a:pt x="584" y="346"/>
                  </a:moveTo>
                  <a:cubicBezTo>
                    <a:pt x="715" y="346"/>
                    <a:pt x="822" y="441"/>
                    <a:pt x="822" y="584"/>
                  </a:cubicBezTo>
                  <a:cubicBezTo>
                    <a:pt x="822" y="715"/>
                    <a:pt x="715" y="822"/>
                    <a:pt x="584" y="822"/>
                  </a:cubicBezTo>
                  <a:cubicBezTo>
                    <a:pt x="453" y="822"/>
                    <a:pt x="345" y="715"/>
                    <a:pt x="345" y="584"/>
                  </a:cubicBezTo>
                  <a:cubicBezTo>
                    <a:pt x="345" y="441"/>
                    <a:pt x="453" y="346"/>
                    <a:pt x="584" y="346"/>
                  </a:cubicBezTo>
                  <a:close/>
                  <a:moveTo>
                    <a:pt x="584" y="0"/>
                  </a:moveTo>
                  <a:cubicBezTo>
                    <a:pt x="274" y="0"/>
                    <a:pt x="0" y="251"/>
                    <a:pt x="0" y="584"/>
                  </a:cubicBezTo>
                  <a:cubicBezTo>
                    <a:pt x="0" y="905"/>
                    <a:pt x="250" y="1155"/>
                    <a:pt x="584" y="1155"/>
                  </a:cubicBezTo>
                  <a:cubicBezTo>
                    <a:pt x="905" y="1155"/>
                    <a:pt x="1167" y="893"/>
                    <a:pt x="1167" y="584"/>
                  </a:cubicBezTo>
                  <a:cubicBezTo>
                    <a:pt x="1167" y="262"/>
                    <a:pt x="905" y="0"/>
                    <a:pt x="58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72"/>
        <p:cNvGrpSpPr/>
        <p:nvPr/>
      </p:nvGrpSpPr>
      <p:grpSpPr>
        <a:xfrm>
          <a:off x="0" y="0"/>
          <a:ext cx="0" cy="0"/>
          <a:chOff x="0" y="0"/>
          <a:chExt cx="0" cy="0"/>
        </a:xfrm>
      </p:grpSpPr>
      <p:sp>
        <p:nvSpPr>
          <p:cNvPr id="273" name="Google Shape;273;p49"/>
          <p:cNvSpPr txBox="1">
            <a:spLocks noGrp="1"/>
          </p:cNvSpPr>
          <p:nvPr>
            <p:ph type="ctrTitle"/>
          </p:nvPr>
        </p:nvSpPr>
        <p:spPr>
          <a:xfrm>
            <a:off x="708957" y="287623"/>
            <a:ext cx="6597000" cy="98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dirty="0">
                <a:solidFill>
                  <a:schemeClr val="accent1">
                    <a:lumMod val="60000"/>
                    <a:lumOff val="40000"/>
                  </a:schemeClr>
                </a:solidFill>
                <a:latin typeface="+mj-lt"/>
              </a:rPr>
              <a:t>FEATURE ENGINEERING</a:t>
            </a:r>
            <a:endParaRPr sz="2800" dirty="0">
              <a:solidFill>
                <a:schemeClr val="accent1">
                  <a:lumMod val="60000"/>
                  <a:lumOff val="40000"/>
                </a:schemeClr>
              </a:solidFill>
              <a:latin typeface="+mj-lt"/>
            </a:endParaRPr>
          </a:p>
        </p:txBody>
      </p:sp>
      <p:sp>
        <p:nvSpPr>
          <p:cNvPr id="274" name="Google Shape;274;p49"/>
          <p:cNvSpPr txBox="1">
            <a:spLocks noGrp="1"/>
          </p:cNvSpPr>
          <p:nvPr>
            <p:ph type="subTitle" idx="1"/>
          </p:nvPr>
        </p:nvSpPr>
        <p:spPr>
          <a:xfrm>
            <a:off x="833177" y="1081377"/>
            <a:ext cx="7168956" cy="274319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dirty="0">
                <a:solidFill>
                  <a:schemeClr val="bg2">
                    <a:lumMod val="60000"/>
                    <a:lumOff val="40000"/>
                  </a:schemeClr>
                </a:solidFill>
                <a:latin typeface="+mn-lt"/>
              </a:rPr>
              <a:t>Making new feature using FEATURE ENGINEERING process</a:t>
            </a:r>
          </a:p>
          <a:p>
            <a:pPr marL="0" lvl="0" indent="0" algn="l" rtl="0">
              <a:spcBef>
                <a:spcPts val="0"/>
              </a:spcBef>
              <a:spcAft>
                <a:spcPts val="0"/>
              </a:spcAft>
              <a:buNone/>
            </a:pPr>
            <a:r>
              <a:rPr lang="en" sz="2000" dirty="0">
                <a:solidFill>
                  <a:schemeClr val="bg2">
                    <a:lumMod val="60000"/>
                    <a:lumOff val="40000"/>
                  </a:schemeClr>
                </a:solidFill>
                <a:latin typeface="+mn-lt"/>
              </a:rPr>
              <a:t>Feature 1 =  </a:t>
            </a:r>
            <a:r>
              <a:rPr lang="en-US" sz="2000" dirty="0" err="1">
                <a:solidFill>
                  <a:schemeClr val="bg2">
                    <a:lumMod val="60000"/>
                    <a:lumOff val="40000"/>
                  </a:schemeClr>
                </a:solidFill>
                <a:latin typeface="+mn-lt"/>
              </a:rPr>
              <a:t>loan_amnt_by_annual_inc</a:t>
            </a:r>
            <a:endParaRPr lang="en" sz="2000" dirty="0">
              <a:solidFill>
                <a:schemeClr val="bg2">
                  <a:lumMod val="60000"/>
                  <a:lumOff val="40000"/>
                </a:schemeClr>
              </a:solidFill>
              <a:latin typeface="+mn-lt"/>
            </a:endParaRPr>
          </a:p>
          <a:p>
            <a:pPr marL="0" indent="0" algn="l"/>
            <a:r>
              <a:rPr lang="en-IN" sz="2000" dirty="0">
                <a:solidFill>
                  <a:schemeClr val="bg2">
                    <a:lumMod val="60000"/>
                    <a:lumOff val="40000"/>
                  </a:schemeClr>
                </a:solidFill>
                <a:latin typeface="+mn-lt"/>
              </a:rPr>
              <a:t>Feature 2= </a:t>
            </a:r>
            <a:r>
              <a:rPr lang="en-US" sz="2000" dirty="0" err="1">
                <a:solidFill>
                  <a:schemeClr val="bg2">
                    <a:lumMod val="60000"/>
                    <a:lumOff val="40000"/>
                  </a:schemeClr>
                </a:solidFill>
                <a:latin typeface="+mn-lt"/>
              </a:rPr>
              <a:t>tot_cur_bal_by_annual_inc</a:t>
            </a:r>
            <a:endParaRPr lang="en-IN" sz="2000" dirty="0">
              <a:solidFill>
                <a:schemeClr val="bg2">
                  <a:lumMod val="60000"/>
                  <a:lumOff val="40000"/>
                </a:schemeClr>
              </a:solidFill>
              <a:latin typeface="+mn-lt"/>
            </a:endParaRPr>
          </a:p>
          <a:p>
            <a:pPr marL="0" indent="0" algn="l"/>
            <a:r>
              <a:rPr lang="en-IN" sz="2000" dirty="0">
                <a:solidFill>
                  <a:schemeClr val="bg2">
                    <a:lumMod val="60000"/>
                    <a:lumOff val="40000"/>
                  </a:schemeClr>
                </a:solidFill>
                <a:latin typeface="+mn-lt"/>
              </a:rPr>
              <a:t>Feature 3 = </a:t>
            </a:r>
            <a:r>
              <a:rPr lang="en-IN" sz="2000" dirty="0" err="1">
                <a:solidFill>
                  <a:schemeClr val="bg2">
                    <a:lumMod val="60000"/>
                    <a:lumOff val="40000"/>
                  </a:schemeClr>
                </a:solidFill>
                <a:latin typeface="+mn-lt"/>
              </a:rPr>
              <a:t>credit_history_length</a:t>
            </a:r>
            <a:endParaRPr lang="en-IN" sz="2000" dirty="0">
              <a:solidFill>
                <a:schemeClr val="bg2">
                  <a:lumMod val="60000"/>
                  <a:lumOff val="40000"/>
                </a:schemeClr>
              </a:solidFill>
              <a:latin typeface="+mn-lt"/>
            </a:endParaRPr>
          </a:p>
          <a:p>
            <a:pPr marL="0" indent="0" algn="l"/>
            <a:r>
              <a:rPr lang="en-IN" sz="2000" dirty="0">
                <a:solidFill>
                  <a:schemeClr val="bg2">
                    <a:lumMod val="60000"/>
                    <a:lumOff val="40000"/>
                  </a:schemeClr>
                </a:solidFill>
                <a:latin typeface="+mn-lt"/>
              </a:rPr>
              <a:t>Feature 4= </a:t>
            </a:r>
            <a:r>
              <a:rPr lang="en-IN" sz="2000" dirty="0" err="1">
                <a:solidFill>
                  <a:schemeClr val="bg2">
                    <a:lumMod val="60000"/>
                    <a:lumOff val="40000"/>
                  </a:schemeClr>
                </a:solidFill>
                <a:latin typeface="+mn-lt"/>
              </a:rPr>
              <a:t>credit_utilization_ratio</a:t>
            </a:r>
            <a:endParaRPr lang="en-IN" sz="2000" dirty="0">
              <a:solidFill>
                <a:schemeClr val="bg2">
                  <a:lumMod val="60000"/>
                  <a:lumOff val="40000"/>
                </a:schemeClr>
              </a:solidFill>
              <a:latin typeface="+mn-lt"/>
            </a:endParaRPr>
          </a:p>
          <a:p>
            <a:pPr marL="0" indent="0" algn="l"/>
            <a:r>
              <a:rPr lang="en-IN" sz="2000" dirty="0">
                <a:solidFill>
                  <a:schemeClr val="bg2">
                    <a:lumMod val="60000"/>
                    <a:lumOff val="40000"/>
                  </a:schemeClr>
                </a:solidFill>
                <a:latin typeface="+mn-lt"/>
              </a:rPr>
              <a:t>Feature 5= </a:t>
            </a:r>
            <a:r>
              <a:rPr lang="en-IN" sz="2000" dirty="0" err="1">
                <a:solidFill>
                  <a:schemeClr val="bg2">
                    <a:lumMod val="60000"/>
                    <a:lumOff val="40000"/>
                  </a:schemeClr>
                </a:solidFill>
                <a:latin typeface="+mn-lt"/>
              </a:rPr>
              <a:t>income_loan_ratio</a:t>
            </a:r>
            <a:endParaRPr lang="en-IN" sz="2000" dirty="0">
              <a:solidFill>
                <a:schemeClr val="bg2">
                  <a:lumMod val="60000"/>
                  <a:lumOff val="40000"/>
                </a:schemeClr>
              </a:solidFill>
              <a:latin typeface="+mn-lt"/>
            </a:endParaRPr>
          </a:p>
          <a:p>
            <a:pPr marL="0" lvl="0" indent="0" algn="l" rtl="0">
              <a:spcBef>
                <a:spcPts val="0"/>
              </a:spcBef>
              <a:spcAft>
                <a:spcPts val="0"/>
              </a:spcAft>
              <a:buNone/>
            </a:pPr>
            <a:r>
              <a:rPr lang="en" sz="2000" dirty="0">
                <a:solidFill>
                  <a:schemeClr val="bg2">
                    <a:lumMod val="60000"/>
                    <a:lumOff val="40000"/>
                  </a:schemeClr>
                </a:solidFill>
                <a:latin typeface="+mn-lt"/>
              </a:rPr>
              <a:t>Feature 6 = </a:t>
            </a:r>
            <a:r>
              <a:rPr lang="en-IN" sz="2000" dirty="0" err="1">
                <a:solidFill>
                  <a:schemeClr val="bg2">
                    <a:lumMod val="60000"/>
                    <a:lumOff val="40000"/>
                  </a:schemeClr>
                </a:solidFill>
                <a:latin typeface="+mn-lt"/>
              </a:rPr>
              <a:t>employment_stability</a:t>
            </a:r>
            <a:endParaRPr lang="en" sz="2000" dirty="0">
              <a:solidFill>
                <a:schemeClr val="bg2">
                  <a:lumMod val="60000"/>
                  <a:lumOff val="40000"/>
                </a:schemeClr>
              </a:solidFill>
              <a:latin typeface="+mn-lt"/>
            </a:endParaRPr>
          </a:p>
        </p:txBody>
      </p:sp>
      <p:cxnSp>
        <p:nvCxnSpPr>
          <p:cNvPr id="275" name="Google Shape;275;p49"/>
          <p:cNvCxnSpPr>
            <a:cxnSpLocks/>
          </p:cNvCxnSpPr>
          <p:nvPr/>
        </p:nvCxnSpPr>
        <p:spPr>
          <a:xfrm>
            <a:off x="833177" y="875329"/>
            <a:ext cx="45101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50"/>
          <p:cNvSpPr txBox="1">
            <a:spLocks noGrp="1"/>
          </p:cNvSpPr>
          <p:nvPr>
            <p:ph type="title"/>
          </p:nvPr>
        </p:nvSpPr>
        <p:spPr>
          <a:xfrm>
            <a:off x="938500" y="445025"/>
            <a:ext cx="4702200" cy="57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mj-lt"/>
              </a:rPr>
              <a:t>ONE HOT ENCODING </a:t>
            </a:r>
            <a:endParaRPr dirty="0">
              <a:latin typeface="+mj-lt"/>
            </a:endParaRPr>
          </a:p>
        </p:txBody>
      </p:sp>
      <p:cxnSp>
        <p:nvCxnSpPr>
          <p:cNvPr id="281" name="Google Shape;281;p50"/>
          <p:cNvCxnSpPr>
            <a:cxnSpLocks/>
          </p:cNvCxnSpPr>
          <p:nvPr/>
        </p:nvCxnSpPr>
        <p:spPr>
          <a:xfrm>
            <a:off x="1002346" y="938809"/>
            <a:ext cx="3442433"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282" name="Google Shape;282;p50"/>
          <p:cNvSpPr txBox="1">
            <a:spLocks noGrp="1"/>
          </p:cNvSpPr>
          <p:nvPr>
            <p:ph type="body" idx="4294967295"/>
          </p:nvPr>
        </p:nvSpPr>
        <p:spPr>
          <a:xfrm>
            <a:off x="720608" y="1137037"/>
            <a:ext cx="6387857" cy="2313829"/>
          </a:xfrm>
          <a:prstGeom prst="rect">
            <a:avLst/>
          </a:prstGeom>
        </p:spPr>
        <p:txBody>
          <a:bodyPr spcFirstLastPara="1" wrap="square" lIns="91425" tIns="91425" rIns="91425" bIns="91425" anchor="t" anchorCtr="0">
            <a:noAutofit/>
          </a:bodyPr>
          <a:lstStyle/>
          <a:p>
            <a:pPr marL="0" indent="0">
              <a:spcAft>
                <a:spcPts val="1600"/>
              </a:spcAft>
              <a:buNone/>
            </a:pPr>
            <a:r>
              <a:rPr lang="en-US" sz="2000" b="1" i="0" dirty="0">
                <a:solidFill>
                  <a:schemeClr val="bg2">
                    <a:lumMod val="60000"/>
                    <a:lumOff val="40000"/>
                  </a:schemeClr>
                </a:solidFill>
                <a:effectLst/>
                <a:latin typeface="+mn-lt"/>
              </a:rPr>
              <a:t>Transformation from categorical to numerical columns by one hot encoding</a:t>
            </a:r>
          </a:p>
          <a:p>
            <a:pPr marL="0" indent="0">
              <a:spcAft>
                <a:spcPts val="1600"/>
              </a:spcAft>
              <a:buNone/>
            </a:pPr>
            <a:r>
              <a:rPr lang="en-US" sz="2000" b="1" dirty="0">
                <a:solidFill>
                  <a:schemeClr val="bg2">
                    <a:lumMod val="60000"/>
                    <a:lumOff val="40000"/>
                  </a:schemeClr>
                </a:solidFill>
                <a:latin typeface="+mn-lt"/>
              </a:rPr>
              <a:t>Analyze all the categorical column then apply ONE HOT ENCODING so that we can make our Machine Learning Algorithm  and can predict the output</a:t>
            </a:r>
            <a:endParaRPr lang="en-US" sz="2000" b="1" i="0" dirty="0">
              <a:solidFill>
                <a:schemeClr val="bg2">
                  <a:lumMod val="60000"/>
                  <a:lumOff val="40000"/>
                </a:schemeClr>
              </a:solidFill>
              <a:effectLst/>
              <a:latin typeface="+mn-lt"/>
            </a:endParaRPr>
          </a:p>
          <a:p>
            <a:pPr marL="0" lvl="0" indent="0" algn="ctr" rtl="0">
              <a:spcBef>
                <a:spcPts val="0"/>
              </a:spcBef>
              <a:spcAft>
                <a:spcPts val="1600"/>
              </a:spcAft>
              <a:buNone/>
            </a:pPr>
            <a:endParaRPr sz="1200" dirty="0">
              <a:solidFill>
                <a:schemeClr val="lt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85"/>
        <p:cNvGrpSpPr/>
        <p:nvPr/>
      </p:nvGrpSpPr>
      <p:grpSpPr>
        <a:xfrm>
          <a:off x="0" y="0"/>
          <a:ext cx="0" cy="0"/>
          <a:chOff x="0" y="0"/>
          <a:chExt cx="0" cy="0"/>
        </a:xfrm>
      </p:grpSpPr>
      <p:sp>
        <p:nvSpPr>
          <p:cNvPr id="1986" name="Google Shape;1986;p56"/>
          <p:cNvSpPr txBox="1">
            <a:spLocks noGrp="1"/>
          </p:cNvSpPr>
          <p:nvPr>
            <p:ph type="title"/>
          </p:nvPr>
        </p:nvSpPr>
        <p:spPr>
          <a:xfrm>
            <a:off x="1340305" y="196322"/>
            <a:ext cx="5823820" cy="694224"/>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400" dirty="0">
                <a:solidFill>
                  <a:schemeClr val="tx2">
                    <a:lumMod val="60000"/>
                    <a:lumOff val="40000"/>
                  </a:schemeClr>
                </a:solidFill>
                <a:latin typeface="+mn-lt"/>
              </a:rPr>
              <a:t>MACHINE</a:t>
            </a:r>
            <a:r>
              <a:rPr lang="en" sz="2400" dirty="0">
                <a:solidFill>
                  <a:schemeClr val="tx2">
                    <a:lumMod val="60000"/>
                    <a:lumOff val="40000"/>
                  </a:schemeClr>
                </a:solidFill>
              </a:rPr>
              <a:t> </a:t>
            </a:r>
            <a:r>
              <a:rPr lang="en" sz="2400" dirty="0">
                <a:solidFill>
                  <a:schemeClr val="tx2">
                    <a:lumMod val="60000"/>
                    <a:lumOff val="40000"/>
                  </a:schemeClr>
                </a:solidFill>
                <a:latin typeface="+mn-lt"/>
              </a:rPr>
              <a:t>LEARNING</a:t>
            </a:r>
            <a:r>
              <a:rPr lang="en" sz="2400" dirty="0">
                <a:solidFill>
                  <a:schemeClr val="tx2">
                    <a:lumMod val="60000"/>
                    <a:lumOff val="40000"/>
                  </a:schemeClr>
                </a:solidFill>
              </a:rPr>
              <a:t> ALGORITHM</a:t>
            </a:r>
            <a:endParaRPr sz="2400" dirty="0">
              <a:solidFill>
                <a:schemeClr val="tx2">
                  <a:lumMod val="60000"/>
                  <a:lumOff val="40000"/>
                </a:schemeClr>
              </a:solidFill>
            </a:endParaRPr>
          </a:p>
        </p:txBody>
      </p:sp>
      <p:sp>
        <p:nvSpPr>
          <p:cNvPr id="1987" name="Google Shape;1987;p56"/>
          <p:cNvSpPr txBox="1">
            <a:spLocks noGrp="1"/>
          </p:cNvSpPr>
          <p:nvPr>
            <p:ph type="body" idx="1"/>
          </p:nvPr>
        </p:nvSpPr>
        <p:spPr>
          <a:xfrm>
            <a:off x="1634502" y="1170258"/>
            <a:ext cx="6094165" cy="3473303"/>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2000" dirty="0">
                <a:solidFill>
                  <a:schemeClr val="bg2">
                    <a:lumMod val="60000"/>
                    <a:lumOff val="40000"/>
                  </a:schemeClr>
                </a:solidFill>
                <a:latin typeface="+mn-lt"/>
              </a:rPr>
              <a:t>Steps to create a Machine Learning Algorithm</a:t>
            </a:r>
          </a:p>
          <a:p>
            <a:pPr marL="0" lvl="0" indent="0" algn="l" rtl="0">
              <a:spcBef>
                <a:spcPts val="0"/>
              </a:spcBef>
              <a:spcAft>
                <a:spcPts val="1600"/>
              </a:spcAft>
              <a:buNone/>
            </a:pPr>
            <a:r>
              <a:rPr lang="en" sz="2000" dirty="0">
                <a:solidFill>
                  <a:schemeClr val="bg2">
                    <a:lumMod val="60000"/>
                    <a:lumOff val="40000"/>
                  </a:schemeClr>
                </a:solidFill>
                <a:latin typeface="+mn-lt"/>
              </a:rPr>
              <a:t>Step 1 = Split the Data in to Train and Test by using Train Test </a:t>
            </a:r>
            <a:r>
              <a:rPr lang="en" sz="2400" dirty="0">
                <a:solidFill>
                  <a:schemeClr val="bg2">
                    <a:lumMod val="60000"/>
                    <a:lumOff val="40000"/>
                  </a:schemeClr>
                </a:solidFill>
                <a:latin typeface="+mn-lt"/>
              </a:rPr>
              <a:t>Split</a:t>
            </a:r>
            <a:endParaRPr lang="en" sz="2000" dirty="0">
              <a:solidFill>
                <a:schemeClr val="bg2">
                  <a:lumMod val="60000"/>
                  <a:lumOff val="40000"/>
                </a:schemeClr>
              </a:solidFill>
              <a:latin typeface="+mn-lt"/>
            </a:endParaRPr>
          </a:p>
          <a:p>
            <a:pPr marL="0" lvl="0" indent="0" algn="l" rtl="0">
              <a:spcBef>
                <a:spcPts val="0"/>
              </a:spcBef>
              <a:spcAft>
                <a:spcPts val="1600"/>
              </a:spcAft>
              <a:buNone/>
            </a:pPr>
            <a:r>
              <a:rPr lang="en" sz="2000" dirty="0">
                <a:solidFill>
                  <a:schemeClr val="bg2">
                    <a:lumMod val="60000"/>
                    <a:lumOff val="40000"/>
                  </a:schemeClr>
                </a:solidFill>
                <a:latin typeface="+mn-lt"/>
              </a:rPr>
              <a:t>Step 2 = Applying Machine Learning Classification Algorithm </a:t>
            </a:r>
          </a:p>
          <a:p>
            <a:pPr marL="0" indent="0" algn="l">
              <a:spcAft>
                <a:spcPts val="1600"/>
              </a:spcAft>
              <a:buNone/>
            </a:pPr>
            <a:r>
              <a:rPr lang="en" sz="2000" dirty="0">
                <a:solidFill>
                  <a:schemeClr val="bg2">
                    <a:lumMod val="60000"/>
                    <a:lumOff val="40000"/>
                  </a:schemeClr>
                </a:solidFill>
                <a:latin typeface="+mn-lt"/>
              </a:rPr>
              <a:t>Step 3 = </a:t>
            </a:r>
            <a:r>
              <a:rPr lang="en-IN" sz="2000" b="1" i="0" dirty="0">
                <a:solidFill>
                  <a:schemeClr val="bg2">
                    <a:lumMod val="60000"/>
                    <a:lumOff val="40000"/>
                  </a:schemeClr>
                </a:solidFill>
                <a:effectLst/>
                <a:latin typeface="+mn-lt"/>
              </a:rPr>
              <a:t>Logistic Regression , Random Forest Classifier , K-Nearest Neighbours , Gradient Boosting</a:t>
            </a:r>
          </a:p>
          <a:p>
            <a:pPr marL="0" indent="0" algn="l">
              <a:spcAft>
                <a:spcPts val="1600"/>
              </a:spcAft>
              <a:buNone/>
            </a:pPr>
            <a:endParaRPr lang="en-IN" b="1" i="0" dirty="0">
              <a:solidFill>
                <a:srgbClr val="000000"/>
              </a:solidFill>
              <a:effectLst/>
              <a:latin typeface="Helvetica Neue"/>
            </a:endParaRPr>
          </a:p>
          <a:p>
            <a:pPr marL="0" indent="0" algn="l">
              <a:spcAft>
                <a:spcPts val="1600"/>
              </a:spcAft>
              <a:buNone/>
            </a:pPr>
            <a:endParaRPr lang="en-IN" b="1" i="0" dirty="0">
              <a:solidFill>
                <a:srgbClr val="000000"/>
              </a:solidFill>
              <a:effectLst/>
              <a:latin typeface="Helvetica Neue"/>
            </a:endParaRPr>
          </a:p>
          <a:p>
            <a:pPr marL="0" indent="0" algn="l">
              <a:spcAft>
                <a:spcPts val="1600"/>
              </a:spcAft>
              <a:buNone/>
            </a:pPr>
            <a:endParaRPr lang="en-IN" b="1" i="0" dirty="0">
              <a:solidFill>
                <a:srgbClr val="000000"/>
              </a:solidFill>
              <a:effectLst/>
              <a:latin typeface="Helvetica Neue"/>
            </a:endParaRPr>
          </a:p>
          <a:p>
            <a:pPr marL="0" lvl="0" indent="0" algn="l" rtl="0">
              <a:spcBef>
                <a:spcPts val="0"/>
              </a:spcBef>
              <a:spcAft>
                <a:spcPts val="1600"/>
              </a:spcAft>
              <a:buNone/>
            </a:pPr>
            <a:endParaRPr dirty="0"/>
          </a:p>
        </p:txBody>
      </p:sp>
      <p:cxnSp>
        <p:nvCxnSpPr>
          <p:cNvPr id="1988" name="Google Shape;1988;p56"/>
          <p:cNvCxnSpPr>
            <a:cxnSpLocks/>
          </p:cNvCxnSpPr>
          <p:nvPr/>
        </p:nvCxnSpPr>
        <p:spPr>
          <a:xfrm>
            <a:off x="1419386" y="874643"/>
            <a:ext cx="5355125"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p:sld>
</file>

<file path=ppt/theme/theme1.xml><?xml version="1.0" encoding="utf-8"?>
<a:theme xmlns:a="http://schemas.openxmlformats.org/drawingml/2006/main" name="Futuristic Background by Slidesgo">
  <a:themeElements>
    <a:clrScheme name="Simple Light">
      <a:dk1>
        <a:srgbClr val="001633"/>
      </a:dk1>
      <a:lt1>
        <a:srgbClr val="FFFFFF"/>
      </a:lt1>
      <a:dk2>
        <a:srgbClr val="85D5E6"/>
      </a:dk2>
      <a:lt2>
        <a:srgbClr val="FFAB40"/>
      </a:lt2>
      <a:accent1>
        <a:srgbClr val="FFAB40"/>
      </a:accent1>
      <a:accent2>
        <a:srgbClr val="85D5E6"/>
      </a:accent2>
      <a:accent3>
        <a:srgbClr val="78909C"/>
      </a:accent3>
      <a:accent4>
        <a:srgbClr val="FFAB40"/>
      </a:accent4>
      <a:accent5>
        <a:srgbClr val="0097A7"/>
      </a:accent5>
      <a:accent6>
        <a:srgbClr val="001633"/>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72</TotalTime>
  <Words>566</Words>
  <Application>Microsoft Office PowerPoint</Application>
  <PresentationFormat>On-screen Show (16:9)</PresentationFormat>
  <Paragraphs>56</Paragraphs>
  <Slides>11</Slides>
  <Notes>11</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11</vt:i4>
      </vt:variant>
    </vt:vector>
  </HeadingPairs>
  <TitlesOfParts>
    <vt:vector size="20" baseType="lpstr">
      <vt:lpstr>Arial</vt:lpstr>
      <vt:lpstr>Montserrat</vt:lpstr>
      <vt:lpstr>Proxima Nova Semibold</vt:lpstr>
      <vt:lpstr>Söhne</vt:lpstr>
      <vt:lpstr>Proxima Nova</vt:lpstr>
      <vt:lpstr>Helvetica Neue</vt:lpstr>
      <vt:lpstr>Montserrat ExtraBold</vt:lpstr>
      <vt:lpstr>Futuristic Background by Slidesgo</vt:lpstr>
      <vt:lpstr>Slidesgo Final Pages</vt:lpstr>
      <vt:lpstr>Subtitle =   "Building a Model to Predict Loan Repayment"</vt:lpstr>
      <vt:lpstr>PROBLEM SATEMENT</vt:lpstr>
      <vt:lpstr>The dataset provides descriptive statistics for various financial attributes including annual income, FICO score range, interest rate, loan amount, and others. These metrics offer insights into the distribution and variability of the data, aiding in understanding the characteristics of borrowers and their financial profiles. Understanding these attributes is crucial for building a robust predictive model for loan repayment assessment.  </vt:lpstr>
      <vt:lpstr>Exploratory Data Analysis (EDA)</vt:lpstr>
      <vt:lpstr>HANDLING MISSING VALUES</vt:lpstr>
      <vt:lpstr>HANDLING OUTLIER</vt:lpstr>
      <vt:lpstr>FEATURE ENGINEERING</vt:lpstr>
      <vt:lpstr>ONE HOT ENCODING </vt:lpstr>
      <vt:lpstr>MACHINE LEARNING ALGORITHM</vt:lpstr>
      <vt:lpstr>Performance Metrics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Loan Repayment          Assessment in Banking Hackathon"</dc:title>
  <dc:creator>mrk_lenovo_pc</dc:creator>
  <cp:lastModifiedBy>Mohd Rizwan</cp:lastModifiedBy>
  <cp:revision>13</cp:revision>
  <dcterms:modified xsi:type="dcterms:W3CDTF">2024-04-07T20:48:02Z</dcterms:modified>
</cp:coreProperties>
</file>